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1" r:id="rId1"/>
    <p:sldMasterId id="2147483867" r:id="rId2"/>
    <p:sldMasterId id="2147483879" r:id="rId3"/>
    <p:sldMasterId id="2147483903" r:id="rId4"/>
  </p:sldMasterIdLst>
  <p:notesMasterIdLst>
    <p:notesMasterId r:id="rId42"/>
  </p:notesMasterIdLst>
  <p:handoutMasterIdLst>
    <p:handoutMasterId r:id="rId43"/>
  </p:handoutMasterIdLst>
  <p:sldIdLst>
    <p:sldId id="495" r:id="rId5"/>
    <p:sldId id="585" r:id="rId6"/>
    <p:sldId id="256" r:id="rId7"/>
    <p:sldId id="683" r:id="rId8"/>
    <p:sldId id="2147481746" r:id="rId9"/>
    <p:sldId id="624" r:id="rId10"/>
    <p:sldId id="632" r:id="rId11"/>
    <p:sldId id="664" r:id="rId12"/>
    <p:sldId id="665" r:id="rId13"/>
    <p:sldId id="666" r:id="rId14"/>
    <p:sldId id="668" r:id="rId15"/>
    <p:sldId id="667" r:id="rId16"/>
    <p:sldId id="669" r:id="rId17"/>
    <p:sldId id="671" r:id="rId18"/>
    <p:sldId id="670" r:id="rId19"/>
    <p:sldId id="672" r:id="rId20"/>
    <p:sldId id="2147481747" r:id="rId21"/>
    <p:sldId id="2147481748" r:id="rId22"/>
    <p:sldId id="676" r:id="rId23"/>
    <p:sldId id="677" r:id="rId24"/>
    <p:sldId id="678" r:id="rId25"/>
    <p:sldId id="679" r:id="rId26"/>
    <p:sldId id="680" r:id="rId27"/>
    <p:sldId id="681" r:id="rId28"/>
    <p:sldId id="685" r:id="rId29"/>
    <p:sldId id="684" r:id="rId30"/>
    <p:sldId id="686" r:id="rId31"/>
    <p:sldId id="687" r:id="rId32"/>
    <p:sldId id="608" r:id="rId33"/>
    <p:sldId id="2147481749" r:id="rId34"/>
    <p:sldId id="2147481750" r:id="rId35"/>
    <p:sldId id="651" r:id="rId36"/>
    <p:sldId id="606" r:id="rId37"/>
    <p:sldId id="653" r:id="rId38"/>
    <p:sldId id="654" r:id="rId39"/>
    <p:sldId id="2147481751" r:id="rId40"/>
    <p:sldId id="642" r:id="rId41"/>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21A92A8-A343-47DF-B009-256CD3BF9EF0}">
          <p14:sldIdLst>
            <p14:sldId id="495"/>
            <p14:sldId id="585"/>
            <p14:sldId id="256"/>
            <p14:sldId id="683"/>
            <p14:sldId id="2147481746"/>
            <p14:sldId id="624"/>
            <p14:sldId id="632"/>
            <p14:sldId id="664"/>
            <p14:sldId id="665"/>
            <p14:sldId id="666"/>
            <p14:sldId id="668"/>
            <p14:sldId id="667"/>
            <p14:sldId id="669"/>
            <p14:sldId id="671"/>
            <p14:sldId id="670"/>
            <p14:sldId id="672"/>
            <p14:sldId id="2147481747"/>
            <p14:sldId id="2147481748"/>
            <p14:sldId id="676"/>
            <p14:sldId id="677"/>
            <p14:sldId id="678"/>
            <p14:sldId id="679"/>
            <p14:sldId id="680"/>
            <p14:sldId id="681"/>
            <p14:sldId id="685"/>
            <p14:sldId id="684"/>
            <p14:sldId id="686"/>
            <p14:sldId id="687"/>
            <p14:sldId id="608"/>
            <p14:sldId id="2147481749"/>
            <p14:sldId id="2147481750"/>
            <p14:sldId id="651"/>
            <p14:sldId id="606"/>
            <p14:sldId id="653"/>
            <p14:sldId id="654"/>
            <p14:sldId id="2147481751"/>
            <p14:sldId id="64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4368"/>
    <a:srgbClr val="00ADEF"/>
    <a:srgbClr val="DA612E"/>
    <a:srgbClr val="FFFFFF"/>
    <a:srgbClr val="8F9190"/>
    <a:srgbClr val="000000"/>
    <a:srgbClr val="5A23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27" autoAdjust="0"/>
    <p:restoredTop sz="88945" autoAdjust="0"/>
  </p:normalViewPr>
  <p:slideViewPr>
    <p:cSldViewPr snapToGrid="0">
      <p:cViewPr varScale="1">
        <p:scale>
          <a:sx n="74" d="100"/>
          <a:sy n="74" d="100"/>
        </p:scale>
        <p:origin x="1550" y="72"/>
      </p:cViewPr>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82" d="100"/>
          <a:sy n="82" d="100"/>
        </p:scale>
        <p:origin x="3228"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1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70.svg"/><Relationship Id="rId1" Type="http://schemas.openxmlformats.org/officeDocument/2006/relationships/image" Target="../media/image69.png"/><Relationship Id="rId4" Type="http://schemas.openxmlformats.org/officeDocument/2006/relationships/image" Target="../media/image109.svg"/></Relationships>
</file>

<file path=ppt/diagrams/_rels/data11.xml.rels><?xml version="1.0" encoding="UTF-8" standalone="yes"?>
<Relationships xmlns="http://schemas.openxmlformats.org/package/2006/relationships"><Relationship Id="rId8" Type="http://schemas.openxmlformats.org/officeDocument/2006/relationships/image" Target="../media/image115.svg"/><Relationship Id="rId3" Type="http://schemas.openxmlformats.org/officeDocument/2006/relationships/image" Target="../media/image69.png"/><Relationship Id="rId7" Type="http://schemas.openxmlformats.org/officeDocument/2006/relationships/image" Target="../media/image114.png"/><Relationship Id="rId12" Type="http://schemas.openxmlformats.org/officeDocument/2006/relationships/image" Target="../media/image119.svg"/><Relationship Id="rId2" Type="http://schemas.openxmlformats.org/officeDocument/2006/relationships/image" Target="../media/image111.svg"/><Relationship Id="rId1" Type="http://schemas.openxmlformats.org/officeDocument/2006/relationships/image" Target="../media/image110.png"/><Relationship Id="rId6" Type="http://schemas.openxmlformats.org/officeDocument/2006/relationships/image" Target="../media/image113.svg"/><Relationship Id="rId11" Type="http://schemas.openxmlformats.org/officeDocument/2006/relationships/image" Target="../media/image118.png"/><Relationship Id="rId5" Type="http://schemas.openxmlformats.org/officeDocument/2006/relationships/image" Target="../media/image112.png"/><Relationship Id="rId10" Type="http://schemas.openxmlformats.org/officeDocument/2006/relationships/image" Target="../media/image117.svg"/><Relationship Id="rId4" Type="http://schemas.openxmlformats.org/officeDocument/2006/relationships/image" Target="../media/image70.svg"/><Relationship Id="rId9" Type="http://schemas.openxmlformats.org/officeDocument/2006/relationships/image" Target="../media/image116.png"/></Relationships>
</file>

<file path=ppt/diagrams/_rels/data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ata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9.svg"/><Relationship Id="rId1" Type="http://schemas.openxmlformats.org/officeDocument/2006/relationships/image" Target="../media/image58.png"/><Relationship Id="rId4" Type="http://schemas.openxmlformats.org/officeDocument/2006/relationships/image" Target="../media/image73.svg"/></Relationships>
</file>

<file path=ppt/diagrams/_rels/data6.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1.sv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0.png"/><Relationship Id="rId2" Type="http://schemas.openxmlformats.org/officeDocument/2006/relationships/image" Target="../media/image75.svg"/><Relationship Id="rId16" Type="http://schemas.openxmlformats.org/officeDocument/2006/relationships/image" Target="../media/image89.svg"/><Relationship Id="rId1" Type="http://schemas.openxmlformats.org/officeDocument/2006/relationships/image" Target="../media/image74.png"/><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82.png"/><Relationship Id="rId14" Type="http://schemas.openxmlformats.org/officeDocument/2006/relationships/image" Target="../media/image87.svg"/></Relationships>
</file>

<file path=ppt/diagrams/_rels/data7.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_rels/data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svg"/><Relationship Id="rId1" Type="http://schemas.openxmlformats.org/officeDocument/2006/relationships/image" Target="../media/image100.png"/><Relationship Id="rId4" Type="http://schemas.openxmlformats.org/officeDocument/2006/relationships/image" Target="../media/image103.svg"/></Relationships>
</file>

<file path=ppt/diagrams/_rels/data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1.svg"/><Relationship Id="rId1" Type="http://schemas.openxmlformats.org/officeDocument/2006/relationships/image" Target="../media/image100.png"/><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70.svg"/><Relationship Id="rId1" Type="http://schemas.openxmlformats.org/officeDocument/2006/relationships/image" Target="../media/image69.png"/><Relationship Id="rId4" Type="http://schemas.openxmlformats.org/officeDocument/2006/relationships/image" Target="../media/image109.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115.svg"/><Relationship Id="rId3" Type="http://schemas.openxmlformats.org/officeDocument/2006/relationships/image" Target="../media/image69.png"/><Relationship Id="rId7" Type="http://schemas.openxmlformats.org/officeDocument/2006/relationships/image" Target="../media/image114.png"/><Relationship Id="rId12" Type="http://schemas.openxmlformats.org/officeDocument/2006/relationships/image" Target="../media/image119.svg"/><Relationship Id="rId2" Type="http://schemas.openxmlformats.org/officeDocument/2006/relationships/image" Target="../media/image111.svg"/><Relationship Id="rId1" Type="http://schemas.openxmlformats.org/officeDocument/2006/relationships/image" Target="../media/image110.png"/><Relationship Id="rId6" Type="http://schemas.openxmlformats.org/officeDocument/2006/relationships/image" Target="../media/image113.svg"/><Relationship Id="rId11" Type="http://schemas.openxmlformats.org/officeDocument/2006/relationships/image" Target="../media/image118.png"/><Relationship Id="rId5" Type="http://schemas.openxmlformats.org/officeDocument/2006/relationships/image" Target="../media/image112.png"/><Relationship Id="rId10" Type="http://schemas.openxmlformats.org/officeDocument/2006/relationships/image" Target="../media/image117.svg"/><Relationship Id="rId4" Type="http://schemas.openxmlformats.org/officeDocument/2006/relationships/image" Target="../media/image70.svg"/><Relationship Id="rId9" Type="http://schemas.openxmlformats.org/officeDocument/2006/relationships/image" Target="../media/image11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rawing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9.svg"/><Relationship Id="rId1" Type="http://schemas.openxmlformats.org/officeDocument/2006/relationships/image" Target="../media/image58.png"/><Relationship Id="rId4" Type="http://schemas.openxmlformats.org/officeDocument/2006/relationships/image" Target="../media/image73.svg"/></Relationships>
</file>

<file path=ppt/diagrams/_rels/drawing6.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1.sv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0.png"/><Relationship Id="rId2" Type="http://schemas.openxmlformats.org/officeDocument/2006/relationships/image" Target="../media/image75.svg"/><Relationship Id="rId16" Type="http://schemas.openxmlformats.org/officeDocument/2006/relationships/image" Target="../media/image89.svg"/><Relationship Id="rId1" Type="http://schemas.openxmlformats.org/officeDocument/2006/relationships/image" Target="../media/image74.png"/><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82.png"/><Relationship Id="rId14" Type="http://schemas.openxmlformats.org/officeDocument/2006/relationships/image" Target="../media/image87.svg"/></Relationships>
</file>

<file path=ppt/diagrams/_rels/drawing7.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_rels/drawing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svg"/><Relationship Id="rId1" Type="http://schemas.openxmlformats.org/officeDocument/2006/relationships/image" Target="../media/image100.png"/><Relationship Id="rId4" Type="http://schemas.openxmlformats.org/officeDocument/2006/relationships/image" Target="../media/image103.svg"/></Relationships>
</file>

<file path=ppt/diagrams/_rels/drawing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1.svg"/><Relationship Id="rId1" Type="http://schemas.openxmlformats.org/officeDocument/2006/relationships/image" Target="../media/image100.png"/><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CBAAA2-9672-456A-B146-1875457F9F77}"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21A01613-D529-49C6-98CD-96267A11905C}">
      <dgm:prSet/>
      <dgm:spPr/>
      <dgm:t>
        <a:bodyPr/>
        <a:lstStyle/>
        <a:p>
          <a:r>
            <a:rPr lang="en-US"/>
            <a:t>Azure AI ecosystem</a:t>
          </a:r>
        </a:p>
      </dgm:t>
    </dgm:pt>
    <dgm:pt modelId="{7885ECED-0E35-45FB-A790-D234A8A2E03C}" type="parTrans" cxnId="{8F4A51E0-5EB1-488E-8DC8-07141078AE55}">
      <dgm:prSet/>
      <dgm:spPr/>
      <dgm:t>
        <a:bodyPr/>
        <a:lstStyle/>
        <a:p>
          <a:endParaRPr lang="en-US"/>
        </a:p>
      </dgm:t>
    </dgm:pt>
    <dgm:pt modelId="{29CFEB2A-9952-49A7-BA9E-A8568C183BC1}" type="sibTrans" cxnId="{8F4A51E0-5EB1-488E-8DC8-07141078AE55}">
      <dgm:prSet/>
      <dgm:spPr/>
      <dgm:t>
        <a:bodyPr/>
        <a:lstStyle/>
        <a:p>
          <a:endParaRPr lang="en-US"/>
        </a:p>
      </dgm:t>
    </dgm:pt>
    <dgm:pt modelId="{A401DFA9-9B5F-4CBD-A26B-0D7701C0ED68}">
      <dgm:prSet/>
      <dgm:spPr/>
      <dgm:t>
        <a:bodyPr/>
        <a:lstStyle/>
        <a:p>
          <a:r>
            <a:rPr lang="en-US"/>
            <a:t>Azure AI Document Intelligence</a:t>
          </a:r>
        </a:p>
      </dgm:t>
    </dgm:pt>
    <dgm:pt modelId="{4F3B59DF-A35F-403C-BEB3-6C14388F1990}" type="parTrans" cxnId="{8A9EA662-05A2-4D29-A5CC-E6EAB017F2FD}">
      <dgm:prSet/>
      <dgm:spPr/>
      <dgm:t>
        <a:bodyPr/>
        <a:lstStyle/>
        <a:p>
          <a:endParaRPr lang="en-US"/>
        </a:p>
      </dgm:t>
    </dgm:pt>
    <dgm:pt modelId="{96B97B8F-43D6-4EBD-AD7E-47EF179E1E6D}" type="sibTrans" cxnId="{8A9EA662-05A2-4D29-A5CC-E6EAB017F2FD}">
      <dgm:prSet/>
      <dgm:spPr/>
      <dgm:t>
        <a:bodyPr/>
        <a:lstStyle/>
        <a:p>
          <a:endParaRPr lang="en-US"/>
        </a:p>
      </dgm:t>
    </dgm:pt>
    <dgm:pt modelId="{D829474B-5FB7-4A92-B57D-90B89ACACB97}">
      <dgm:prSet/>
      <dgm:spPr/>
      <dgm:t>
        <a:bodyPr/>
        <a:lstStyle/>
        <a:p>
          <a:r>
            <a:rPr lang="en-US"/>
            <a:t>Model options</a:t>
          </a:r>
        </a:p>
      </dgm:t>
    </dgm:pt>
    <dgm:pt modelId="{6CB4A71D-1FE6-445E-A4DE-A66A7095DC80}" type="parTrans" cxnId="{4ACAEA7E-6B37-4A5B-A6D6-ED673BB25BF4}">
      <dgm:prSet/>
      <dgm:spPr/>
      <dgm:t>
        <a:bodyPr/>
        <a:lstStyle/>
        <a:p>
          <a:endParaRPr lang="en-US"/>
        </a:p>
      </dgm:t>
    </dgm:pt>
    <dgm:pt modelId="{37162D15-15C5-4A19-8CFA-41F44E9BB28B}" type="sibTrans" cxnId="{4ACAEA7E-6B37-4A5B-A6D6-ED673BB25BF4}">
      <dgm:prSet/>
      <dgm:spPr/>
      <dgm:t>
        <a:bodyPr/>
        <a:lstStyle/>
        <a:p>
          <a:endParaRPr lang="en-US"/>
        </a:p>
      </dgm:t>
    </dgm:pt>
    <dgm:pt modelId="{60D04F9A-5A2F-4640-9D46-F77907B94DED}">
      <dgm:prSet/>
      <dgm:spPr/>
      <dgm:t>
        <a:bodyPr/>
        <a:lstStyle/>
        <a:p>
          <a:r>
            <a:rPr lang="en-US"/>
            <a:t>Input requirements</a:t>
          </a:r>
        </a:p>
      </dgm:t>
    </dgm:pt>
    <dgm:pt modelId="{CE2F7651-6A21-48B4-99E9-A8591CC93129}" type="parTrans" cxnId="{A9B1167E-AE6F-4DFD-8281-1EA762F54590}">
      <dgm:prSet/>
      <dgm:spPr/>
      <dgm:t>
        <a:bodyPr/>
        <a:lstStyle/>
        <a:p>
          <a:endParaRPr lang="en-US"/>
        </a:p>
      </dgm:t>
    </dgm:pt>
    <dgm:pt modelId="{7C918D2B-8AF2-430B-975C-AEB64506AC00}" type="sibTrans" cxnId="{A9B1167E-AE6F-4DFD-8281-1EA762F54590}">
      <dgm:prSet/>
      <dgm:spPr/>
      <dgm:t>
        <a:bodyPr/>
        <a:lstStyle/>
        <a:p>
          <a:endParaRPr lang="en-US"/>
        </a:p>
      </dgm:t>
    </dgm:pt>
    <dgm:pt modelId="{597384B5-8507-4DD8-930D-120324C1B6C0}">
      <dgm:prSet/>
      <dgm:spPr/>
      <dgm:t>
        <a:bodyPr/>
        <a:lstStyle/>
        <a:p>
          <a:r>
            <a:rPr lang="en-US" dirty="0"/>
            <a:t>Data privacy</a:t>
          </a:r>
        </a:p>
      </dgm:t>
    </dgm:pt>
    <dgm:pt modelId="{BD356B1E-7F64-4CBD-AFCD-F1D43BC6B48E}" type="parTrans" cxnId="{E1D4327F-2F39-4430-A681-5FC1C4EA045F}">
      <dgm:prSet/>
      <dgm:spPr/>
      <dgm:t>
        <a:bodyPr/>
        <a:lstStyle/>
        <a:p>
          <a:endParaRPr lang="en-US"/>
        </a:p>
      </dgm:t>
    </dgm:pt>
    <dgm:pt modelId="{167B37E8-0B00-4C61-8A79-42131728A849}" type="sibTrans" cxnId="{E1D4327F-2F39-4430-A681-5FC1C4EA045F}">
      <dgm:prSet/>
      <dgm:spPr/>
      <dgm:t>
        <a:bodyPr/>
        <a:lstStyle/>
        <a:p>
          <a:endParaRPr lang="en-US"/>
        </a:p>
      </dgm:t>
    </dgm:pt>
    <dgm:pt modelId="{8615A16F-AFCB-4B5F-ADBD-111CC0E2AE05}">
      <dgm:prSet/>
      <dgm:spPr/>
      <dgm:t>
        <a:bodyPr/>
        <a:lstStyle/>
        <a:p>
          <a:r>
            <a:rPr lang="en-US" dirty="0"/>
            <a:t>Demo</a:t>
          </a:r>
        </a:p>
      </dgm:t>
    </dgm:pt>
    <dgm:pt modelId="{3E220D5F-9D4B-4AC9-A6E1-19BB202A3BCE}" type="parTrans" cxnId="{7608768C-3513-410B-AC97-51009D839513}">
      <dgm:prSet/>
      <dgm:spPr/>
      <dgm:t>
        <a:bodyPr/>
        <a:lstStyle/>
        <a:p>
          <a:endParaRPr lang="en-US"/>
        </a:p>
      </dgm:t>
    </dgm:pt>
    <dgm:pt modelId="{B5DAC0BC-C6CD-46DA-B539-B57DFBFE950F}" type="sibTrans" cxnId="{7608768C-3513-410B-AC97-51009D839513}">
      <dgm:prSet/>
      <dgm:spPr/>
      <dgm:t>
        <a:bodyPr/>
        <a:lstStyle/>
        <a:p>
          <a:endParaRPr lang="en-US"/>
        </a:p>
      </dgm:t>
    </dgm:pt>
    <dgm:pt modelId="{2AD6771B-493D-401F-8E73-30CA108B8A45}">
      <dgm:prSet/>
      <dgm:spPr/>
      <dgm:t>
        <a:bodyPr/>
        <a:lstStyle/>
        <a:p>
          <a:r>
            <a:rPr lang="en-US" dirty="0"/>
            <a:t>Document Intelligence Studio.</a:t>
          </a:r>
        </a:p>
      </dgm:t>
    </dgm:pt>
    <dgm:pt modelId="{94ED3845-D194-406C-90D6-805D0AF149E3}" type="parTrans" cxnId="{55964B5E-5ACE-4154-9C30-CD199820B344}">
      <dgm:prSet/>
      <dgm:spPr/>
      <dgm:t>
        <a:bodyPr/>
        <a:lstStyle/>
        <a:p>
          <a:endParaRPr lang="en-US"/>
        </a:p>
      </dgm:t>
    </dgm:pt>
    <dgm:pt modelId="{0FBB441A-3481-49D0-960B-867BB1B64BBD}" type="sibTrans" cxnId="{55964B5E-5ACE-4154-9C30-CD199820B344}">
      <dgm:prSet/>
      <dgm:spPr/>
      <dgm:t>
        <a:bodyPr/>
        <a:lstStyle/>
        <a:p>
          <a:endParaRPr lang="en-US"/>
        </a:p>
      </dgm:t>
    </dgm:pt>
    <dgm:pt modelId="{671DACA2-E3E9-44A6-8202-17F02B656982}">
      <dgm:prSet/>
      <dgm:spPr/>
      <dgm:t>
        <a:bodyPr/>
        <a:lstStyle/>
        <a:p>
          <a:r>
            <a:rPr lang="en-US" dirty="0"/>
            <a:t>Web app.</a:t>
          </a:r>
        </a:p>
      </dgm:t>
    </dgm:pt>
    <dgm:pt modelId="{1915FD3F-2711-43E9-876B-9C0E42DE83EE}" type="parTrans" cxnId="{312A6F1B-378B-4A05-B580-46C006CF0A4D}">
      <dgm:prSet/>
      <dgm:spPr/>
      <dgm:t>
        <a:bodyPr/>
        <a:lstStyle/>
        <a:p>
          <a:endParaRPr lang="en-US"/>
        </a:p>
      </dgm:t>
    </dgm:pt>
    <dgm:pt modelId="{2F086A38-8013-40D8-8B96-2A7C858F426D}" type="sibTrans" cxnId="{312A6F1B-378B-4A05-B580-46C006CF0A4D}">
      <dgm:prSet/>
      <dgm:spPr/>
      <dgm:t>
        <a:bodyPr/>
        <a:lstStyle/>
        <a:p>
          <a:endParaRPr lang="en-US"/>
        </a:p>
      </dgm:t>
    </dgm:pt>
    <dgm:pt modelId="{93B52FBB-B3A9-4A26-B25A-8922B16E1811}">
      <dgm:prSet/>
      <dgm:spPr/>
      <dgm:t>
        <a:bodyPr/>
        <a:lstStyle/>
        <a:p>
          <a:r>
            <a:rPr lang="en-US" dirty="0"/>
            <a:t>RAG.</a:t>
          </a:r>
        </a:p>
      </dgm:t>
    </dgm:pt>
    <dgm:pt modelId="{8A6BE11D-F22F-4E4C-A1A5-8F954E5647F7}" type="parTrans" cxnId="{B8226994-AA6D-4568-8896-50C0CF7F5ECD}">
      <dgm:prSet/>
      <dgm:spPr/>
      <dgm:t>
        <a:bodyPr/>
        <a:lstStyle/>
        <a:p>
          <a:endParaRPr lang="en-US"/>
        </a:p>
      </dgm:t>
    </dgm:pt>
    <dgm:pt modelId="{FF2C4D3E-5584-466E-94A0-83955F4ABB39}" type="sibTrans" cxnId="{B8226994-AA6D-4568-8896-50C0CF7F5ECD}">
      <dgm:prSet/>
      <dgm:spPr/>
      <dgm:t>
        <a:bodyPr/>
        <a:lstStyle/>
        <a:p>
          <a:endParaRPr lang="en-US"/>
        </a:p>
      </dgm:t>
    </dgm:pt>
    <dgm:pt modelId="{B4F802BF-104C-4C6C-B212-A28E1501D01D}">
      <dgm:prSet/>
      <dgm:spPr/>
      <dgm:t>
        <a:bodyPr/>
        <a:lstStyle/>
        <a:p>
          <a:r>
            <a:rPr lang="en-US" dirty="0"/>
            <a:t>RAG</a:t>
          </a:r>
        </a:p>
      </dgm:t>
    </dgm:pt>
    <dgm:pt modelId="{470E5CA5-036C-42B4-9A40-C3F736432EB5}" type="parTrans" cxnId="{D3B16FCD-5D19-42BE-BF87-3F8937F7212A}">
      <dgm:prSet/>
      <dgm:spPr/>
      <dgm:t>
        <a:bodyPr/>
        <a:lstStyle/>
        <a:p>
          <a:endParaRPr lang="en-US"/>
        </a:p>
      </dgm:t>
    </dgm:pt>
    <dgm:pt modelId="{CAAB8198-7FD7-447A-B37D-A35B173B27E3}" type="sibTrans" cxnId="{D3B16FCD-5D19-42BE-BF87-3F8937F7212A}">
      <dgm:prSet/>
      <dgm:spPr/>
      <dgm:t>
        <a:bodyPr/>
        <a:lstStyle/>
        <a:p>
          <a:endParaRPr lang="en-US"/>
        </a:p>
      </dgm:t>
    </dgm:pt>
    <dgm:pt modelId="{A62CE516-2C8F-42C6-8D6A-847F7FE1AD46}" type="pres">
      <dgm:prSet presAssocID="{D2CBAAA2-9672-456A-B146-1875457F9F77}" presName="linearFlow" presStyleCnt="0">
        <dgm:presLayoutVars>
          <dgm:dir/>
          <dgm:resizeHandles val="exact"/>
        </dgm:presLayoutVars>
      </dgm:prSet>
      <dgm:spPr/>
    </dgm:pt>
    <dgm:pt modelId="{380F159D-7997-4574-8B38-9724469A38F9}" type="pres">
      <dgm:prSet presAssocID="{21A01613-D529-49C6-98CD-96267A11905C}" presName="composite" presStyleCnt="0"/>
      <dgm:spPr/>
    </dgm:pt>
    <dgm:pt modelId="{B2C4058F-DE6A-4942-92FB-A3415B0459A3}" type="pres">
      <dgm:prSet presAssocID="{21A01613-D529-49C6-98CD-96267A11905C}" presName="imgShp"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rtificial Intelligence with solid fill"/>
        </a:ext>
      </dgm:extLst>
    </dgm:pt>
    <dgm:pt modelId="{D4D3FAF8-2863-4DBC-B432-2AB68D8AF891}" type="pres">
      <dgm:prSet presAssocID="{21A01613-D529-49C6-98CD-96267A11905C}" presName="txShp" presStyleLbl="node1" presStyleIdx="0" presStyleCnt="3">
        <dgm:presLayoutVars>
          <dgm:bulletEnabled val="1"/>
        </dgm:presLayoutVars>
      </dgm:prSet>
      <dgm:spPr/>
    </dgm:pt>
    <dgm:pt modelId="{4DF7DF6E-215E-4AE0-826F-7FD7EF39A05F}" type="pres">
      <dgm:prSet presAssocID="{29CFEB2A-9952-49A7-BA9E-A8568C183BC1}" presName="spacing" presStyleCnt="0"/>
      <dgm:spPr/>
    </dgm:pt>
    <dgm:pt modelId="{18AD4CB5-E060-4218-98A3-ECA3384C9D44}" type="pres">
      <dgm:prSet presAssocID="{A401DFA9-9B5F-4CBD-A26B-0D7701C0ED68}" presName="composite" presStyleCnt="0"/>
      <dgm:spPr/>
    </dgm:pt>
    <dgm:pt modelId="{6CCD5A9D-CBDF-41AC-B332-0A69754A4829}" type="pres">
      <dgm:prSet presAssocID="{A401DFA9-9B5F-4CBD-A26B-0D7701C0ED68}" presName="imgShp"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ocument with solid fill"/>
        </a:ext>
      </dgm:extLst>
    </dgm:pt>
    <dgm:pt modelId="{BCB8CBC5-C10F-490F-AEB8-B4281DF2C428}" type="pres">
      <dgm:prSet presAssocID="{A401DFA9-9B5F-4CBD-A26B-0D7701C0ED68}" presName="txShp" presStyleLbl="node1" presStyleIdx="1" presStyleCnt="3">
        <dgm:presLayoutVars>
          <dgm:bulletEnabled val="1"/>
        </dgm:presLayoutVars>
      </dgm:prSet>
      <dgm:spPr/>
    </dgm:pt>
    <dgm:pt modelId="{EB6D495B-BC86-4292-892E-479268B07E98}" type="pres">
      <dgm:prSet presAssocID="{96B97B8F-43D6-4EBD-AD7E-47EF179E1E6D}" presName="spacing" presStyleCnt="0"/>
      <dgm:spPr/>
    </dgm:pt>
    <dgm:pt modelId="{F8AFC705-8FB3-42EC-8781-670140B167DF}" type="pres">
      <dgm:prSet presAssocID="{8615A16F-AFCB-4B5F-ADBD-111CC0E2AE05}" presName="composite" presStyleCnt="0"/>
      <dgm:spPr/>
    </dgm:pt>
    <dgm:pt modelId="{4669F01F-4FBB-4E81-8785-7966E2782B01}" type="pres">
      <dgm:prSet presAssocID="{8615A16F-AFCB-4B5F-ADBD-111CC0E2AE05}" presName="imgShp"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Internet outline"/>
        </a:ext>
      </dgm:extLst>
    </dgm:pt>
    <dgm:pt modelId="{FA0112E5-78A1-4150-96E1-7E6B9EDD71AC}" type="pres">
      <dgm:prSet presAssocID="{8615A16F-AFCB-4B5F-ADBD-111CC0E2AE05}" presName="txShp" presStyleLbl="node1" presStyleIdx="2" presStyleCnt="3">
        <dgm:presLayoutVars>
          <dgm:bulletEnabled val="1"/>
        </dgm:presLayoutVars>
      </dgm:prSet>
      <dgm:spPr/>
    </dgm:pt>
  </dgm:ptLst>
  <dgm:cxnLst>
    <dgm:cxn modelId="{3A25BD14-FA19-4251-BC03-46DFB851B466}" type="presOf" srcId="{21A01613-D529-49C6-98CD-96267A11905C}" destId="{D4D3FAF8-2863-4DBC-B432-2AB68D8AF891}" srcOrd="0" destOrd="0" presId="urn:microsoft.com/office/officeart/2005/8/layout/vList3"/>
    <dgm:cxn modelId="{312A6F1B-378B-4A05-B580-46C006CF0A4D}" srcId="{8615A16F-AFCB-4B5F-ADBD-111CC0E2AE05}" destId="{671DACA2-E3E9-44A6-8202-17F02B656982}" srcOrd="1" destOrd="0" parTransId="{1915FD3F-2711-43E9-876B-9C0E42DE83EE}" sibTransId="{2F086A38-8013-40D8-8B96-2A7C858F426D}"/>
    <dgm:cxn modelId="{90275920-92CB-4B03-B885-C42D89A5A90F}" type="presOf" srcId="{D2CBAAA2-9672-456A-B146-1875457F9F77}" destId="{A62CE516-2C8F-42C6-8D6A-847F7FE1AD46}" srcOrd="0" destOrd="0" presId="urn:microsoft.com/office/officeart/2005/8/layout/vList3"/>
    <dgm:cxn modelId="{55964B5E-5ACE-4154-9C30-CD199820B344}" srcId="{8615A16F-AFCB-4B5F-ADBD-111CC0E2AE05}" destId="{2AD6771B-493D-401F-8E73-30CA108B8A45}" srcOrd="0" destOrd="0" parTransId="{94ED3845-D194-406C-90D6-805D0AF149E3}" sibTransId="{0FBB441A-3481-49D0-960B-867BB1B64BBD}"/>
    <dgm:cxn modelId="{8A9EA662-05A2-4D29-A5CC-E6EAB017F2FD}" srcId="{D2CBAAA2-9672-456A-B146-1875457F9F77}" destId="{A401DFA9-9B5F-4CBD-A26B-0D7701C0ED68}" srcOrd="1" destOrd="0" parTransId="{4F3B59DF-A35F-403C-BEB3-6C14388F1990}" sibTransId="{96B97B8F-43D6-4EBD-AD7E-47EF179E1E6D}"/>
    <dgm:cxn modelId="{31749C6C-6ECB-4EFB-8711-C565F7CF4117}" type="presOf" srcId="{93B52FBB-B3A9-4A26-B25A-8922B16E1811}" destId="{FA0112E5-78A1-4150-96E1-7E6B9EDD71AC}" srcOrd="0" destOrd="3" presId="urn:microsoft.com/office/officeart/2005/8/layout/vList3"/>
    <dgm:cxn modelId="{C041B550-4C89-4CEF-A2BC-06D48DB90573}" type="presOf" srcId="{8615A16F-AFCB-4B5F-ADBD-111CC0E2AE05}" destId="{FA0112E5-78A1-4150-96E1-7E6B9EDD71AC}" srcOrd="0" destOrd="0" presId="urn:microsoft.com/office/officeart/2005/8/layout/vList3"/>
    <dgm:cxn modelId="{05F9AC77-9251-432C-8EFA-5992ABF51647}" type="presOf" srcId="{A401DFA9-9B5F-4CBD-A26B-0D7701C0ED68}" destId="{BCB8CBC5-C10F-490F-AEB8-B4281DF2C428}" srcOrd="0" destOrd="0" presId="urn:microsoft.com/office/officeart/2005/8/layout/vList3"/>
    <dgm:cxn modelId="{A9B1167E-AE6F-4DFD-8281-1EA762F54590}" srcId="{A401DFA9-9B5F-4CBD-A26B-0D7701C0ED68}" destId="{60D04F9A-5A2F-4640-9D46-F77907B94DED}" srcOrd="1" destOrd="0" parTransId="{CE2F7651-6A21-48B4-99E9-A8591CC93129}" sibTransId="{7C918D2B-8AF2-430B-975C-AEB64506AC00}"/>
    <dgm:cxn modelId="{4ACAEA7E-6B37-4A5B-A6D6-ED673BB25BF4}" srcId="{A401DFA9-9B5F-4CBD-A26B-0D7701C0ED68}" destId="{D829474B-5FB7-4A92-B57D-90B89ACACB97}" srcOrd="0" destOrd="0" parTransId="{6CB4A71D-1FE6-445E-A4DE-A66A7095DC80}" sibTransId="{37162D15-15C5-4A19-8CFA-41F44E9BB28B}"/>
    <dgm:cxn modelId="{E1D4327F-2F39-4430-A681-5FC1C4EA045F}" srcId="{A401DFA9-9B5F-4CBD-A26B-0D7701C0ED68}" destId="{597384B5-8507-4DD8-930D-120324C1B6C0}" srcOrd="2" destOrd="0" parTransId="{BD356B1E-7F64-4CBD-AFCD-F1D43BC6B48E}" sibTransId="{167B37E8-0B00-4C61-8A79-42131728A849}"/>
    <dgm:cxn modelId="{7608768C-3513-410B-AC97-51009D839513}" srcId="{D2CBAAA2-9672-456A-B146-1875457F9F77}" destId="{8615A16F-AFCB-4B5F-ADBD-111CC0E2AE05}" srcOrd="2" destOrd="0" parTransId="{3E220D5F-9D4B-4AC9-A6E1-19BB202A3BCE}" sibTransId="{B5DAC0BC-C6CD-46DA-B539-B57DFBFE950F}"/>
    <dgm:cxn modelId="{B8226994-AA6D-4568-8896-50C0CF7F5ECD}" srcId="{8615A16F-AFCB-4B5F-ADBD-111CC0E2AE05}" destId="{93B52FBB-B3A9-4A26-B25A-8922B16E1811}" srcOrd="2" destOrd="0" parTransId="{8A6BE11D-F22F-4E4C-A1A5-8F954E5647F7}" sibTransId="{FF2C4D3E-5584-466E-94A0-83955F4ABB39}"/>
    <dgm:cxn modelId="{C7A1C094-93E1-48E9-A512-FD736CF4D90E}" type="presOf" srcId="{B4F802BF-104C-4C6C-B212-A28E1501D01D}" destId="{BCB8CBC5-C10F-490F-AEB8-B4281DF2C428}" srcOrd="0" destOrd="4" presId="urn:microsoft.com/office/officeart/2005/8/layout/vList3"/>
    <dgm:cxn modelId="{AD2C6C9F-8336-4630-9EE3-B27B3DF1A597}" type="presOf" srcId="{597384B5-8507-4DD8-930D-120324C1B6C0}" destId="{BCB8CBC5-C10F-490F-AEB8-B4281DF2C428}" srcOrd="0" destOrd="3" presId="urn:microsoft.com/office/officeart/2005/8/layout/vList3"/>
    <dgm:cxn modelId="{97F582A3-4485-4D42-8123-A9577DFE5925}" type="presOf" srcId="{D829474B-5FB7-4A92-B57D-90B89ACACB97}" destId="{BCB8CBC5-C10F-490F-AEB8-B4281DF2C428}" srcOrd="0" destOrd="1" presId="urn:microsoft.com/office/officeart/2005/8/layout/vList3"/>
    <dgm:cxn modelId="{D3B16FCD-5D19-42BE-BF87-3F8937F7212A}" srcId="{A401DFA9-9B5F-4CBD-A26B-0D7701C0ED68}" destId="{B4F802BF-104C-4C6C-B212-A28E1501D01D}" srcOrd="3" destOrd="0" parTransId="{470E5CA5-036C-42B4-9A40-C3F736432EB5}" sibTransId="{CAAB8198-7FD7-447A-B37D-A35B173B27E3}"/>
    <dgm:cxn modelId="{02D0B4D4-327D-408C-A5FE-28F2A4973B08}" type="presOf" srcId="{2AD6771B-493D-401F-8E73-30CA108B8A45}" destId="{FA0112E5-78A1-4150-96E1-7E6B9EDD71AC}" srcOrd="0" destOrd="1" presId="urn:microsoft.com/office/officeart/2005/8/layout/vList3"/>
    <dgm:cxn modelId="{C7E591D5-0DDD-41ED-A746-CD6FF21F480C}" type="presOf" srcId="{671DACA2-E3E9-44A6-8202-17F02B656982}" destId="{FA0112E5-78A1-4150-96E1-7E6B9EDD71AC}" srcOrd="0" destOrd="2" presId="urn:microsoft.com/office/officeart/2005/8/layout/vList3"/>
    <dgm:cxn modelId="{8F4A51E0-5EB1-488E-8DC8-07141078AE55}" srcId="{D2CBAAA2-9672-456A-B146-1875457F9F77}" destId="{21A01613-D529-49C6-98CD-96267A11905C}" srcOrd="0" destOrd="0" parTransId="{7885ECED-0E35-45FB-A790-D234A8A2E03C}" sibTransId="{29CFEB2A-9952-49A7-BA9E-A8568C183BC1}"/>
    <dgm:cxn modelId="{DFC726F0-3A14-43EA-8D45-9E8890B2FF49}" type="presOf" srcId="{60D04F9A-5A2F-4640-9D46-F77907B94DED}" destId="{BCB8CBC5-C10F-490F-AEB8-B4281DF2C428}" srcOrd="0" destOrd="2" presId="urn:microsoft.com/office/officeart/2005/8/layout/vList3"/>
    <dgm:cxn modelId="{8E9710CE-7587-43DC-B754-D827B02E0950}" type="presParOf" srcId="{A62CE516-2C8F-42C6-8D6A-847F7FE1AD46}" destId="{380F159D-7997-4574-8B38-9724469A38F9}" srcOrd="0" destOrd="0" presId="urn:microsoft.com/office/officeart/2005/8/layout/vList3"/>
    <dgm:cxn modelId="{AB3FC119-441F-4179-A36E-4DE976862F3C}" type="presParOf" srcId="{380F159D-7997-4574-8B38-9724469A38F9}" destId="{B2C4058F-DE6A-4942-92FB-A3415B0459A3}" srcOrd="0" destOrd="0" presId="urn:microsoft.com/office/officeart/2005/8/layout/vList3"/>
    <dgm:cxn modelId="{007A1EA9-45BA-4A65-BDD6-2EA1D6A9735B}" type="presParOf" srcId="{380F159D-7997-4574-8B38-9724469A38F9}" destId="{D4D3FAF8-2863-4DBC-B432-2AB68D8AF891}" srcOrd="1" destOrd="0" presId="urn:microsoft.com/office/officeart/2005/8/layout/vList3"/>
    <dgm:cxn modelId="{B0975894-6871-425C-875B-81933B7716AA}" type="presParOf" srcId="{A62CE516-2C8F-42C6-8D6A-847F7FE1AD46}" destId="{4DF7DF6E-215E-4AE0-826F-7FD7EF39A05F}" srcOrd="1" destOrd="0" presId="urn:microsoft.com/office/officeart/2005/8/layout/vList3"/>
    <dgm:cxn modelId="{3513FB48-0AB4-465C-96A7-912AC3994A0E}" type="presParOf" srcId="{A62CE516-2C8F-42C6-8D6A-847F7FE1AD46}" destId="{18AD4CB5-E060-4218-98A3-ECA3384C9D44}" srcOrd="2" destOrd="0" presId="urn:microsoft.com/office/officeart/2005/8/layout/vList3"/>
    <dgm:cxn modelId="{B64EFEF1-F735-4ED7-B8ED-1296A2F3FF9B}" type="presParOf" srcId="{18AD4CB5-E060-4218-98A3-ECA3384C9D44}" destId="{6CCD5A9D-CBDF-41AC-B332-0A69754A4829}" srcOrd="0" destOrd="0" presId="urn:microsoft.com/office/officeart/2005/8/layout/vList3"/>
    <dgm:cxn modelId="{EBE61E23-8DEE-402F-A6D1-168BCB7ADFD8}" type="presParOf" srcId="{18AD4CB5-E060-4218-98A3-ECA3384C9D44}" destId="{BCB8CBC5-C10F-490F-AEB8-B4281DF2C428}" srcOrd="1" destOrd="0" presId="urn:microsoft.com/office/officeart/2005/8/layout/vList3"/>
    <dgm:cxn modelId="{55D5635D-E23B-4EC2-BFA7-D87063F3106F}" type="presParOf" srcId="{A62CE516-2C8F-42C6-8D6A-847F7FE1AD46}" destId="{EB6D495B-BC86-4292-892E-479268B07E98}" srcOrd="3" destOrd="0" presId="urn:microsoft.com/office/officeart/2005/8/layout/vList3"/>
    <dgm:cxn modelId="{7950C4A3-F299-4B46-9187-0E0EC3ECC865}" type="presParOf" srcId="{A62CE516-2C8F-42C6-8D6A-847F7FE1AD46}" destId="{F8AFC705-8FB3-42EC-8781-670140B167DF}" srcOrd="4" destOrd="0" presId="urn:microsoft.com/office/officeart/2005/8/layout/vList3"/>
    <dgm:cxn modelId="{3DD8BA70-301C-4DBA-9C27-5A24675A465E}" type="presParOf" srcId="{F8AFC705-8FB3-42EC-8781-670140B167DF}" destId="{4669F01F-4FBB-4E81-8785-7966E2782B01}" srcOrd="0" destOrd="0" presId="urn:microsoft.com/office/officeart/2005/8/layout/vList3"/>
    <dgm:cxn modelId="{F7BA6512-E703-4DD8-B1BD-89CA3542FC4F}" type="presParOf" srcId="{F8AFC705-8FB3-42EC-8781-670140B167DF}" destId="{FA0112E5-78A1-4150-96E1-7E6B9EDD71A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71C532A-C0ED-4A59-B862-9306F87713C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7FDCB99-912D-4513-95E5-6E92F31855C4}">
      <dgm:prSet/>
      <dgm:spPr/>
      <dgm:t>
        <a:bodyPr/>
        <a:lstStyle/>
        <a:p>
          <a:pPr>
            <a:lnSpc>
              <a:spcPct val="100000"/>
            </a:lnSpc>
          </a:pPr>
          <a:r>
            <a:rPr lang="en-US"/>
            <a:t>PDFs can’t be password protected.</a:t>
          </a:r>
        </a:p>
      </dgm:t>
    </dgm:pt>
    <dgm:pt modelId="{C769C665-2424-4E7B-802B-FA0E7716BCF0}" type="parTrans" cxnId="{99598197-9584-41A3-A2C0-44DD59CF9653}">
      <dgm:prSet/>
      <dgm:spPr/>
      <dgm:t>
        <a:bodyPr/>
        <a:lstStyle/>
        <a:p>
          <a:endParaRPr lang="en-US"/>
        </a:p>
      </dgm:t>
    </dgm:pt>
    <dgm:pt modelId="{2B6E53AC-10EC-44B3-B691-4791666F6A9F}" type="sibTrans" cxnId="{99598197-9584-41A3-A2C0-44DD59CF9653}">
      <dgm:prSet/>
      <dgm:spPr/>
      <dgm:t>
        <a:bodyPr/>
        <a:lstStyle/>
        <a:p>
          <a:endParaRPr lang="en-US"/>
        </a:p>
      </dgm:t>
    </dgm:pt>
    <dgm:pt modelId="{CAB7FE93-A693-4276-ACCF-3FFF34053871}">
      <dgm:prSet/>
      <dgm:spPr/>
      <dgm:t>
        <a:bodyPr/>
        <a:lstStyle/>
        <a:p>
          <a:pPr>
            <a:lnSpc>
              <a:spcPct val="100000"/>
            </a:lnSpc>
          </a:pPr>
          <a:r>
            <a:rPr lang="en-US"/>
            <a:t>Minimum size of text is 8-point text at 150 DPI.</a:t>
          </a:r>
        </a:p>
      </dgm:t>
    </dgm:pt>
    <dgm:pt modelId="{10A489DF-4124-489A-8F3E-CF0D8ABE6353}" type="parTrans" cxnId="{6259E28A-876E-4076-9702-051141173171}">
      <dgm:prSet/>
      <dgm:spPr/>
      <dgm:t>
        <a:bodyPr/>
        <a:lstStyle/>
        <a:p>
          <a:endParaRPr lang="en-US"/>
        </a:p>
      </dgm:t>
    </dgm:pt>
    <dgm:pt modelId="{2835F676-B08F-4E60-B92E-E31B02CFFF5B}" type="sibTrans" cxnId="{6259E28A-876E-4076-9702-051141173171}">
      <dgm:prSet/>
      <dgm:spPr/>
      <dgm:t>
        <a:bodyPr/>
        <a:lstStyle/>
        <a:p>
          <a:endParaRPr lang="en-US"/>
        </a:p>
      </dgm:t>
    </dgm:pt>
    <dgm:pt modelId="{DC774218-A121-4521-86B0-2EDEE2EE913F}" type="pres">
      <dgm:prSet presAssocID="{271C532A-C0ED-4A59-B862-9306F87713C2}" presName="root" presStyleCnt="0">
        <dgm:presLayoutVars>
          <dgm:dir/>
          <dgm:resizeHandles val="exact"/>
        </dgm:presLayoutVars>
      </dgm:prSet>
      <dgm:spPr/>
    </dgm:pt>
    <dgm:pt modelId="{66EE3715-F9E5-4E80-B2A0-A38EE0B56353}" type="pres">
      <dgm:prSet presAssocID="{E7FDCB99-912D-4513-95E5-6E92F31855C4}" presName="compNode" presStyleCnt="0"/>
      <dgm:spPr/>
    </dgm:pt>
    <dgm:pt modelId="{1C01CF5B-706A-41FF-823F-BB6CDEC2D0F1}" type="pres">
      <dgm:prSet presAssocID="{E7FDCB99-912D-4513-95E5-6E92F31855C4}" presName="bgRect" presStyleLbl="bgShp" presStyleIdx="0" presStyleCnt="2"/>
      <dgm:spPr/>
    </dgm:pt>
    <dgm:pt modelId="{D0F890BB-2AFC-431D-B455-1AA482E19CC0}" type="pres">
      <dgm:prSet presAssocID="{E7FDCB99-912D-4513-95E5-6E92F31855C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ock"/>
        </a:ext>
      </dgm:extLst>
    </dgm:pt>
    <dgm:pt modelId="{07732DB8-C04A-4F56-95B7-D10945753253}" type="pres">
      <dgm:prSet presAssocID="{E7FDCB99-912D-4513-95E5-6E92F31855C4}" presName="spaceRect" presStyleCnt="0"/>
      <dgm:spPr/>
    </dgm:pt>
    <dgm:pt modelId="{4D978207-4EB8-4EE6-84B4-77384937904A}" type="pres">
      <dgm:prSet presAssocID="{E7FDCB99-912D-4513-95E5-6E92F31855C4}" presName="parTx" presStyleLbl="revTx" presStyleIdx="0" presStyleCnt="2">
        <dgm:presLayoutVars>
          <dgm:chMax val="0"/>
          <dgm:chPref val="0"/>
        </dgm:presLayoutVars>
      </dgm:prSet>
      <dgm:spPr/>
    </dgm:pt>
    <dgm:pt modelId="{F3D834D5-46C7-4215-B54F-0C4F058F46A4}" type="pres">
      <dgm:prSet presAssocID="{2B6E53AC-10EC-44B3-B691-4791666F6A9F}" presName="sibTrans" presStyleCnt="0"/>
      <dgm:spPr/>
    </dgm:pt>
    <dgm:pt modelId="{1636D29A-27FF-41BE-9B30-268031FAC9B0}" type="pres">
      <dgm:prSet presAssocID="{CAB7FE93-A693-4276-ACCF-3FFF34053871}" presName="compNode" presStyleCnt="0"/>
      <dgm:spPr/>
    </dgm:pt>
    <dgm:pt modelId="{8FAF11FB-A873-4D6A-B6A6-F37E0E4256DC}" type="pres">
      <dgm:prSet presAssocID="{CAB7FE93-A693-4276-ACCF-3FFF34053871}" presName="bgRect" presStyleLbl="bgShp" presStyleIdx="1" presStyleCnt="2"/>
      <dgm:spPr/>
    </dgm:pt>
    <dgm:pt modelId="{74A1F1A8-4E97-498B-AB22-85A23DE7BBAB}" type="pres">
      <dgm:prSet presAssocID="{CAB7FE93-A693-4276-ACCF-3FFF3405387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auge"/>
        </a:ext>
      </dgm:extLst>
    </dgm:pt>
    <dgm:pt modelId="{5DE51121-2F77-461D-A646-341F867CAA2A}" type="pres">
      <dgm:prSet presAssocID="{CAB7FE93-A693-4276-ACCF-3FFF34053871}" presName="spaceRect" presStyleCnt="0"/>
      <dgm:spPr/>
    </dgm:pt>
    <dgm:pt modelId="{EE85609C-1D69-4557-B2EF-447B2F39A993}" type="pres">
      <dgm:prSet presAssocID="{CAB7FE93-A693-4276-ACCF-3FFF34053871}" presName="parTx" presStyleLbl="revTx" presStyleIdx="1" presStyleCnt="2">
        <dgm:presLayoutVars>
          <dgm:chMax val="0"/>
          <dgm:chPref val="0"/>
        </dgm:presLayoutVars>
      </dgm:prSet>
      <dgm:spPr/>
    </dgm:pt>
  </dgm:ptLst>
  <dgm:cxnLst>
    <dgm:cxn modelId="{6259E28A-876E-4076-9702-051141173171}" srcId="{271C532A-C0ED-4A59-B862-9306F87713C2}" destId="{CAB7FE93-A693-4276-ACCF-3FFF34053871}" srcOrd="1" destOrd="0" parTransId="{10A489DF-4124-489A-8F3E-CF0D8ABE6353}" sibTransId="{2835F676-B08F-4E60-B92E-E31B02CFFF5B}"/>
    <dgm:cxn modelId="{99598197-9584-41A3-A2C0-44DD59CF9653}" srcId="{271C532A-C0ED-4A59-B862-9306F87713C2}" destId="{E7FDCB99-912D-4513-95E5-6E92F31855C4}" srcOrd="0" destOrd="0" parTransId="{C769C665-2424-4E7B-802B-FA0E7716BCF0}" sibTransId="{2B6E53AC-10EC-44B3-B691-4791666F6A9F}"/>
    <dgm:cxn modelId="{28F8AC99-5CF1-4BF7-9B18-FA29ED7DD296}" type="presOf" srcId="{CAB7FE93-A693-4276-ACCF-3FFF34053871}" destId="{EE85609C-1D69-4557-B2EF-447B2F39A993}" srcOrd="0" destOrd="0" presId="urn:microsoft.com/office/officeart/2018/2/layout/IconVerticalSolidList"/>
    <dgm:cxn modelId="{346FD8D2-4B00-47A2-97A9-03D180AA3424}" type="presOf" srcId="{E7FDCB99-912D-4513-95E5-6E92F31855C4}" destId="{4D978207-4EB8-4EE6-84B4-77384937904A}" srcOrd="0" destOrd="0" presId="urn:microsoft.com/office/officeart/2018/2/layout/IconVerticalSolidList"/>
    <dgm:cxn modelId="{E67EEAEF-DF5E-43CB-8B6C-EBDDCEBB6E60}" type="presOf" srcId="{271C532A-C0ED-4A59-B862-9306F87713C2}" destId="{DC774218-A121-4521-86B0-2EDEE2EE913F}" srcOrd="0" destOrd="0" presId="urn:microsoft.com/office/officeart/2018/2/layout/IconVerticalSolidList"/>
    <dgm:cxn modelId="{365291C9-C0F9-4352-A1F3-997EEC6E5710}" type="presParOf" srcId="{DC774218-A121-4521-86B0-2EDEE2EE913F}" destId="{66EE3715-F9E5-4E80-B2A0-A38EE0B56353}" srcOrd="0" destOrd="0" presId="urn:microsoft.com/office/officeart/2018/2/layout/IconVerticalSolidList"/>
    <dgm:cxn modelId="{F80806AA-34FC-4E7E-88BC-3085A90C6454}" type="presParOf" srcId="{66EE3715-F9E5-4E80-B2A0-A38EE0B56353}" destId="{1C01CF5B-706A-41FF-823F-BB6CDEC2D0F1}" srcOrd="0" destOrd="0" presId="urn:microsoft.com/office/officeart/2018/2/layout/IconVerticalSolidList"/>
    <dgm:cxn modelId="{7C1A05EF-EDEE-4A33-BD88-3B8E42E39F2B}" type="presParOf" srcId="{66EE3715-F9E5-4E80-B2A0-A38EE0B56353}" destId="{D0F890BB-2AFC-431D-B455-1AA482E19CC0}" srcOrd="1" destOrd="0" presId="urn:microsoft.com/office/officeart/2018/2/layout/IconVerticalSolidList"/>
    <dgm:cxn modelId="{96551013-047A-43F1-B5FA-BA3D0FBA9EEA}" type="presParOf" srcId="{66EE3715-F9E5-4E80-B2A0-A38EE0B56353}" destId="{07732DB8-C04A-4F56-95B7-D10945753253}" srcOrd="2" destOrd="0" presId="urn:microsoft.com/office/officeart/2018/2/layout/IconVerticalSolidList"/>
    <dgm:cxn modelId="{05091A9E-10F5-4C02-8D9F-C896451FAAC0}" type="presParOf" srcId="{66EE3715-F9E5-4E80-B2A0-A38EE0B56353}" destId="{4D978207-4EB8-4EE6-84B4-77384937904A}" srcOrd="3" destOrd="0" presId="urn:microsoft.com/office/officeart/2018/2/layout/IconVerticalSolidList"/>
    <dgm:cxn modelId="{30242EC4-6D0B-4267-B910-AB176C24AD59}" type="presParOf" srcId="{DC774218-A121-4521-86B0-2EDEE2EE913F}" destId="{F3D834D5-46C7-4215-B54F-0C4F058F46A4}" srcOrd="1" destOrd="0" presId="urn:microsoft.com/office/officeart/2018/2/layout/IconVerticalSolidList"/>
    <dgm:cxn modelId="{C6D589AF-8976-46C5-980C-90E95B6FE83F}" type="presParOf" srcId="{DC774218-A121-4521-86B0-2EDEE2EE913F}" destId="{1636D29A-27FF-41BE-9B30-268031FAC9B0}" srcOrd="2" destOrd="0" presId="urn:microsoft.com/office/officeart/2018/2/layout/IconVerticalSolidList"/>
    <dgm:cxn modelId="{FD23408B-D9A9-40C5-9444-857A5DCD8A5F}" type="presParOf" srcId="{1636D29A-27FF-41BE-9B30-268031FAC9B0}" destId="{8FAF11FB-A873-4D6A-B6A6-F37E0E4256DC}" srcOrd="0" destOrd="0" presId="urn:microsoft.com/office/officeart/2018/2/layout/IconVerticalSolidList"/>
    <dgm:cxn modelId="{BE98E4CA-5CA6-4B19-A32A-D8F866EB5B44}" type="presParOf" srcId="{1636D29A-27FF-41BE-9B30-268031FAC9B0}" destId="{74A1F1A8-4E97-498B-AB22-85A23DE7BBAB}" srcOrd="1" destOrd="0" presId="urn:microsoft.com/office/officeart/2018/2/layout/IconVerticalSolidList"/>
    <dgm:cxn modelId="{BFD7816E-03BA-45C0-A0B3-9926BB3CF9E6}" type="presParOf" srcId="{1636D29A-27FF-41BE-9B30-268031FAC9B0}" destId="{5DE51121-2F77-461D-A646-341F867CAA2A}" srcOrd="2" destOrd="0" presId="urn:microsoft.com/office/officeart/2018/2/layout/IconVerticalSolidList"/>
    <dgm:cxn modelId="{FCC23F43-0561-46DE-B142-0DDBCC7997BF}" type="presParOf" srcId="{1636D29A-27FF-41BE-9B30-268031FAC9B0}" destId="{EE85609C-1D69-4557-B2EF-447B2F39A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473D7D1-8D57-4998-B157-B9C4A9733ED0}"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68A305A2-3CFF-42CE-A994-B820F8233CAF}">
      <dgm:prSet/>
      <dgm:spPr/>
      <dgm:t>
        <a:bodyPr/>
        <a:lstStyle/>
        <a:p>
          <a:pPr>
            <a:lnSpc>
              <a:spcPct val="100000"/>
            </a:lnSpc>
            <a:defRPr b="1"/>
          </a:pPr>
          <a:r>
            <a:rPr lang="en-US" dirty="0"/>
            <a:t>Authentication.</a:t>
          </a:r>
        </a:p>
      </dgm:t>
    </dgm:pt>
    <dgm:pt modelId="{290541A1-3EC0-40C2-8A61-2084AD9EEFCE}" type="parTrans" cxnId="{870B31E8-3745-457D-85EA-78771F7745CC}">
      <dgm:prSet/>
      <dgm:spPr/>
      <dgm:t>
        <a:bodyPr/>
        <a:lstStyle/>
        <a:p>
          <a:endParaRPr lang="en-US"/>
        </a:p>
      </dgm:t>
    </dgm:pt>
    <dgm:pt modelId="{7D5D8273-8177-45D3-B953-EEDFD1B71013}" type="sibTrans" cxnId="{870B31E8-3745-457D-85EA-78771F7745CC}">
      <dgm:prSet/>
      <dgm:spPr/>
      <dgm:t>
        <a:bodyPr/>
        <a:lstStyle/>
        <a:p>
          <a:endParaRPr lang="en-US"/>
        </a:p>
      </dgm:t>
    </dgm:pt>
    <dgm:pt modelId="{7D9E0567-4935-49AE-9672-4865FEF753A9}">
      <dgm:prSet/>
      <dgm:spPr/>
      <dgm:t>
        <a:bodyPr/>
        <a:lstStyle/>
        <a:p>
          <a:pPr>
            <a:lnSpc>
              <a:spcPct val="100000"/>
            </a:lnSpc>
            <a:defRPr b="1"/>
          </a:pPr>
          <a:r>
            <a:rPr lang="en-US"/>
            <a:t>Data encrypted at rest and in transit.</a:t>
          </a:r>
        </a:p>
      </dgm:t>
    </dgm:pt>
    <dgm:pt modelId="{90350186-3BA3-4F16-92F4-3ADEFBD1B351}" type="parTrans" cxnId="{21A49C89-BD47-4F67-AAE5-92CD7A74B613}">
      <dgm:prSet/>
      <dgm:spPr/>
      <dgm:t>
        <a:bodyPr/>
        <a:lstStyle/>
        <a:p>
          <a:endParaRPr lang="en-US"/>
        </a:p>
      </dgm:t>
    </dgm:pt>
    <dgm:pt modelId="{12E1ABBC-7542-4B48-B8DB-C134A66A9E60}" type="sibTrans" cxnId="{21A49C89-BD47-4F67-AAE5-92CD7A74B613}">
      <dgm:prSet/>
      <dgm:spPr/>
      <dgm:t>
        <a:bodyPr/>
        <a:lstStyle/>
        <a:p>
          <a:endParaRPr lang="en-US"/>
        </a:p>
      </dgm:t>
    </dgm:pt>
    <dgm:pt modelId="{1B9828BF-7554-40A9-A8D7-D8BCB1687386}">
      <dgm:prSet/>
      <dgm:spPr/>
      <dgm:t>
        <a:bodyPr/>
        <a:lstStyle/>
        <a:p>
          <a:pPr>
            <a:lnSpc>
              <a:spcPct val="100000"/>
            </a:lnSpc>
            <a:defRPr b="1"/>
          </a:pPr>
          <a:r>
            <a:rPr lang="en-US"/>
            <a:t>Limited access features.</a:t>
          </a:r>
        </a:p>
      </dgm:t>
    </dgm:pt>
    <dgm:pt modelId="{DEDC716E-0936-4E51-A969-96F6B0805CEF}" type="parTrans" cxnId="{C08720BE-99AE-4C20-A412-3D6DB01055BE}">
      <dgm:prSet/>
      <dgm:spPr/>
      <dgm:t>
        <a:bodyPr/>
        <a:lstStyle/>
        <a:p>
          <a:endParaRPr lang="en-US"/>
        </a:p>
      </dgm:t>
    </dgm:pt>
    <dgm:pt modelId="{730B5B31-2B8B-4965-872E-EBAEFCC388A1}" type="sibTrans" cxnId="{C08720BE-99AE-4C20-A412-3D6DB01055BE}">
      <dgm:prSet/>
      <dgm:spPr/>
      <dgm:t>
        <a:bodyPr/>
        <a:lstStyle/>
        <a:p>
          <a:endParaRPr lang="en-US"/>
        </a:p>
      </dgm:t>
    </dgm:pt>
    <dgm:pt modelId="{92AF1227-9BFE-4220-8825-09478E460C05}">
      <dgm:prSet/>
      <dgm:spPr/>
      <dgm:t>
        <a:bodyPr/>
        <a:lstStyle/>
        <a:p>
          <a:pPr>
            <a:lnSpc>
              <a:spcPct val="100000"/>
            </a:lnSpc>
            <a:defRPr b="1"/>
          </a:pPr>
          <a:r>
            <a:rPr lang="en-US" dirty="0"/>
            <a:t>Data storage.</a:t>
          </a:r>
        </a:p>
      </dgm:t>
    </dgm:pt>
    <dgm:pt modelId="{2D2D3F4F-EA0B-4B0F-B629-B9EED4656CEA}" type="parTrans" cxnId="{3AEB1100-BE7F-49ED-90C4-50501CDD3CD2}">
      <dgm:prSet/>
      <dgm:spPr/>
      <dgm:t>
        <a:bodyPr/>
        <a:lstStyle/>
        <a:p>
          <a:endParaRPr lang="en-US"/>
        </a:p>
      </dgm:t>
    </dgm:pt>
    <dgm:pt modelId="{3225B3D3-F0BC-4237-9E5E-C8266A7E96CE}" type="sibTrans" cxnId="{3AEB1100-BE7F-49ED-90C4-50501CDD3CD2}">
      <dgm:prSet/>
      <dgm:spPr/>
      <dgm:t>
        <a:bodyPr/>
        <a:lstStyle/>
        <a:p>
          <a:endParaRPr lang="en-US"/>
        </a:p>
      </dgm:t>
    </dgm:pt>
    <dgm:pt modelId="{EB48E3A1-97C3-48D3-80E5-47022B684789}">
      <dgm:prSet/>
      <dgm:spPr/>
      <dgm:t>
        <a:bodyPr/>
        <a:lstStyle/>
        <a:p>
          <a:pPr>
            <a:lnSpc>
              <a:spcPct val="100000"/>
            </a:lnSpc>
            <a:defRPr b="1"/>
          </a:pPr>
          <a:r>
            <a:rPr lang="en-US" dirty="0"/>
            <a:t>Request data not used to train APIs.</a:t>
          </a:r>
        </a:p>
      </dgm:t>
    </dgm:pt>
    <dgm:pt modelId="{4928FDDF-6B59-4A87-8E43-DB76BE650E74}" type="parTrans" cxnId="{E9428BDF-859B-42B5-950F-1146C6731BDF}">
      <dgm:prSet/>
      <dgm:spPr/>
      <dgm:t>
        <a:bodyPr/>
        <a:lstStyle/>
        <a:p>
          <a:endParaRPr lang="en-US"/>
        </a:p>
      </dgm:t>
    </dgm:pt>
    <dgm:pt modelId="{509FF356-074D-4E68-A4BA-7EC8C2A42E5B}" type="sibTrans" cxnId="{E9428BDF-859B-42B5-950F-1146C6731BDF}">
      <dgm:prSet/>
      <dgm:spPr/>
      <dgm:t>
        <a:bodyPr/>
        <a:lstStyle/>
        <a:p>
          <a:endParaRPr lang="en-US"/>
        </a:p>
      </dgm:t>
    </dgm:pt>
    <dgm:pt modelId="{B1842F07-A6E5-4579-B209-39EF78C191F5}">
      <dgm:prSet/>
      <dgm:spPr/>
      <dgm:t>
        <a:bodyPr/>
        <a:lstStyle/>
        <a:p>
          <a:pPr>
            <a:lnSpc>
              <a:spcPct val="100000"/>
            </a:lnSpc>
            <a:defRPr b="1"/>
          </a:pPr>
          <a:r>
            <a:rPr lang="en-US" dirty="0"/>
            <a:t>Containers.</a:t>
          </a:r>
        </a:p>
      </dgm:t>
    </dgm:pt>
    <dgm:pt modelId="{8BB9628E-209D-4C12-9E60-43385BED77EF}" type="parTrans" cxnId="{1BD9926A-75C1-4ADC-A5B4-949C846502A9}">
      <dgm:prSet/>
      <dgm:spPr/>
      <dgm:t>
        <a:bodyPr/>
        <a:lstStyle/>
        <a:p>
          <a:endParaRPr lang="en-US"/>
        </a:p>
      </dgm:t>
    </dgm:pt>
    <dgm:pt modelId="{FDDE3EE7-4644-4CC0-9E08-1A2C957EF7D4}" type="sibTrans" cxnId="{1BD9926A-75C1-4ADC-A5B4-949C846502A9}">
      <dgm:prSet/>
      <dgm:spPr/>
      <dgm:t>
        <a:bodyPr/>
        <a:lstStyle/>
        <a:p>
          <a:endParaRPr lang="en-US"/>
        </a:p>
      </dgm:t>
    </dgm:pt>
    <dgm:pt modelId="{255875A7-AC77-48D4-BBA4-AE9A5C9921F7}" type="pres">
      <dgm:prSet presAssocID="{6473D7D1-8D57-4998-B157-B9C4A9733ED0}" presName="root" presStyleCnt="0">
        <dgm:presLayoutVars>
          <dgm:dir/>
          <dgm:resizeHandles val="exact"/>
        </dgm:presLayoutVars>
      </dgm:prSet>
      <dgm:spPr/>
    </dgm:pt>
    <dgm:pt modelId="{03A66069-84D9-4D72-9622-AFF74F16439C}" type="pres">
      <dgm:prSet presAssocID="{68A305A2-3CFF-42CE-A994-B820F8233CAF}" presName="compNode" presStyleCnt="0"/>
      <dgm:spPr/>
    </dgm:pt>
    <dgm:pt modelId="{14C93FBE-7D52-4B5E-948D-549957AA5F16}" type="pres">
      <dgm:prSet presAssocID="{68A305A2-3CFF-42CE-A994-B820F8233CA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mployee Badge"/>
        </a:ext>
      </dgm:extLst>
    </dgm:pt>
    <dgm:pt modelId="{E81948CB-B06F-4BF6-A0F7-AE022060B247}" type="pres">
      <dgm:prSet presAssocID="{68A305A2-3CFF-42CE-A994-B820F8233CAF}" presName="iconSpace" presStyleCnt="0"/>
      <dgm:spPr/>
    </dgm:pt>
    <dgm:pt modelId="{967FEBE5-C4C3-4518-AA4E-7BE364C89368}" type="pres">
      <dgm:prSet presAssocID="{68A305A2-3CFF-42CE-A994-B820F8233CAF}" presName="parTx" presStyleLbl="revTx" presStyleIdx="0" presStyleCnt="12" custScaleX="113152">
        <dgm:presLayoutVars>
          <dgm:chMax val="0"/>
          <dgm:chPref val="0"/>
        </dgm:presLayoutVars>
      </dgm:prSet>
      <dgm:spPr/>
    </dgm:pt>
    <dgm:pt modelId="{4254A024-CE1F-4D6F-B742-391D9F68225B}" type="pres">
      <dgm:prSet presAssocID="{68A305A2-3CFF-42CE-A994-B820F8233CAF}" presName="txSpace" presStyleCnt="0"/>
      <dgm:spPr/>
    </dgm:pt>
    <dgm:pt modelId="{BBC8B6C4-7E16-4FA5-B3C1-F172073F302C}" type="pres">
      <dgm:prSet presAssocID="{68A305A2-3CFF-42CE-A994-B820F8233CAF}" presName="desTx" presStyleLbl="revTx" presStyleIdx="1" presStyleCnt="12">
        <dgm:presLayoutVars/>
      </dgm:prSet>
      <dgm:spPr/>
    </dgm:pt>
    <dgm:pt modelId="{E7DF62CF-589D-4880-8AD0-82329754BE54}" type="pres">
      <dgm:prSet presAssocID="{7D5D8273-8177-45D3-B953-EEDFD1B71013}" presName="sibTrans" presStyleCnt="0"/>
      <dgm:spPr/>
    </dgm:pt>
    <dgm:pt modelId="{416CF20B-31A0-41A4-96BC-39C8114D1E55}" type="pres">
      <dgm:prSet presAssocID="{7D9E0567-4935-49AE-9672-4865FEF753A9}" presName="compNode" presStyleCnt="0"/>
      <dgm:spPr/>
    </dgm:pt>
    <dgm:pt modelId="{9A20CAD3-D871-442D-B1AC-43783E9D0705}" type="pres">
      <dgm:prSet presAssocID="{7D9E0567-4935-49AE-9672-4865FEF753A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ock"/>
        </a:ext>
      </dgm:extLst>
    </dgm:pt>
    <dgm:pt modelId="{13CC1D45-0AA1-4845-BDB8-A52B8581AF46}" type="pres">
      <dgm:prSet presAssocID="{7D9E0567-4935-49AE-9672-4865FEF753A9}" presName="iconSpace" presStyleCnt="0"/>
      <dgm:spPr/>
    </dgm:pt>
    <dgm:pt modelId="{7E25B200-32C2-4134-A0B6-C7850E1E4450}" type="pres">
      <dgm:prSet presAssocID="{7D9E0567-4935-49AE-9672-4865FEF753A9}" presName="parTx" presStyleLbl="revTx" presStyleIdx="2" presStyleCnt="12">
        <dgm:presLayoutVars>
          <dgm:chMax val="0"/>
          <dgm:chPref val="0"/>
        </dgm:presLayoutVars>
      </dgm:prSet>
      <dgm:spPr/>
    </dgm:pt>
    <dgm:pt modelId="{641625EA-5749-4565-AAF4-6453F0345AFB}" type="pres">
      <dgm:prSet presAssocID="{7D9E0567-4935-49AE-9672-4865FEF753A9}" presName="txSpace" presStyleCnt="0"/>
      <dgm:spPr/>
    </dgm:pt>
    <dgm:pt modelId="{50FDE763-3623-4C77-8946-F72EA832555C}" type="pres">
      <dgm:prSet presAssocID="{7D9E0567-4935-49AE-9672-4865FEF753A9}" presName="desTx" presStyleLbl="revTx" presStyleIdx="3" presStyleCnt="12">
        <dgm:presLayoutVars/>
      </dgm:prSet>
      <dgm:spPr/>
    </dgm:pt>
    <dgm:pt modelId="{F1654F3E-9355-455C-A804-F85FFB64FCC3}" type="pres">
      <dgm:prSet presAssocID="{12E1ABBC-7542-4B48-B8DB-C134A66A9E60}" presName="sibTrans" presStyleCnt="0"/>
      <dgm:spPr/>
    </dgm:pt>
    <dgm:pt modelId="{1512A759-D3CA-414C-8963-6FA40DBAFCBF}" type="pres">
      <dgm:prSet presAssocID="{1B9828BF-7554-40A9-A8D7-D8BCB1687386}" presName="compNode" presStyleCnt="0"/>
      <dgm:spPr/>
    </dgm:pt>
    <dgm:pt modelId="{30163224-B4CC-4FFC-AF87-6B2DDED7C0A1}" type="pres">
      <dgm:prSet presAssocID="{1B9828BF-7554-40A9-A8D7-D8BCB168738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24C8632E-5E2D-4FCD-9ECC-735F69FC84D3}" type="pres">
      <dgm:prSet presAssocID="{1B9828BF-7554-40A9-A8D7-D8BCB1687386}" presName="iconSpace" presStyleCnt="0"/>
      <dgm:spPr/>
    </dgm:pt>
    <dgm:pt modelId="{4B9E3C1D-DC90-49E4-B701-A1703CC7611E}" type="pres">
      <dgm:prSet presAssocID="{1B9828BF-7554-40A9-A8D7-D8BCB1687386}" presName="parTx" presStyleLbl="revTx" presStyleIdx="4" presStyleCnt="12">
        <dgm:presLayoutVars>
          <dgm:chMax val="0"/>
          <dgm:chPref val="0"/>
        </dgm:presLayoutVars>
      </dgm:prSet>
      <dgm:spPr/>
    </dgm:pt>
    <dgm:pt modelId="{552EF810-449B-4582-92AC-4052902074EB}" type="pres">
      <dgm:prSet presAssocID="{1B9828BF-7554-40A9-A8D7-D8BCB1687386}" presName="txSpace" presStyleCnt="0"/>
      <dgm:spPr/>
    </dgm:pt>
    <dgm:pt modelId="{C7472400-DECC-473F-9BFF-3E1F525D5E28}" type="pres">
      <dgm:prSet presAssocID="{1B9828BF-7554-40A9-A8D7-D8BCB1687386}" presName="desTx" presStyleLbl="revTx" presStyleIdx="5" presStyleCnt="12">
        <dgm:presLayoutVars/>
      </dgm:prSet>
      <dgm:spPr/>
    </dgm:pt>
    <dgm:pt modelId="{2D633972-9E00-4E07-B00E-4D8ADA6032AD}" type="pres">
      <dgm:prSet presAssocID="{730B5B31-2B8B-4965-872E-EBAEFCC388A1}" presName="sibTrans" presStyleCnt="0"/>
      <dgm:spPr/>
    </dgm:pt>
    <dgm:pt modelId="{486EFAF5-4A37-47F8-93B2-B0EB6C96BC07}" type="pres">
      <dgm:prSet presAssocID="{92AF1227-9BFE-4220-8825-09478E460C05}" presName="compNode" presStyleCnt="0"/>
      <dgm:spPr/>
    </dgm:pt>
    <dgm:pt modelId="{1D56D1F7-9E59-49DF-ACC8-CA1192A17F79}" type="pres">
      <dgm:prSet presAssocID="{92AF1227-9BFE-4220-8825-09478E460C0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isk"/>
        </a:ext>
      </dgm:extLst>
    </dgm:pt>
    <dgm:pt modelId="{48DB37AC-5CDA-4418-93F2-39C8EB7D4A33}" type="pres">
      <dgm:prSet presAssocID="{92AF1227-9BFE-4220-8825-09478E460C05}" presName="iconSpace" presStyleCnt="0"/>
      <dgm:spPr/>
    </dgm:pt>
    <dgm:pt modelId="{243EBFE6-3A07-41E9-B18B-BEE7519BC501}" type="pres">
      <dgm:prSet presAssocID="{92AF1227-9BFE-4220-8825-09478E460C05}" presName="parTx" presStyleLbl="revTx" presStyleIdx="6" presStyleCnt="12">
        <dgm:presLayoutVars>
          <dgm:chMax val="0"/>
          <dgm:chPref val="0"/>
        </dgm:presLayoutVars>
      </dgm:prSet>
      <dgm:spPr/>
    </dgm:pt>
    <dgm:pt modelId="{6B89A88A-945B-4617-B73E-9731A8039605}" type="pres">
      <dgm:prSet presAssocID="{92AF1227-9BFE-4220-8825-09478E460C05}" presName="txSpace" presStyleCnt="0"/>
      <dgm:spPr/>
    </dgm:pt>
    <dgm:pt modelId="{60E0D6DE-B01E-413A-92E7-374EA1B7C89F}" type="pres">
      <dgm:prSet presAssocID="{92AF1227-9BFE-4220-8825-09478E460C05}" presName="desTx" presStyleLbl="revTx" presStyleIdx="7" presStyleCnt="12">
        <dgm:presLayoutVars/>
      </dgm:prSet>
      <dgm:spPr/>
    </dgm:pt>
    <dgm:pt modelId="{5B51A266-4581-4015-A34E-40F0289976DE}" type="pres">
      <dgm:prSet presAssocID="{3225B3D3-F0BC-4237-9E5E-C8266A7E96CE}" presName="sibTrans" presStyleCnt="0"/>
      <dgm:spPr/>
    </dgm:pt>
    <dgm:pt modelId="{AD231C1C-23F1-4049-B22A-9DAE4AAADC64}" type="pres">
      <dgm:prSet presAssocID="{EB48E3A1-97C3-48D3-80E5-47022B684789}" presName="compNode" presStyleCnt="0"/>
      <dgm:spPr/>
    </dgm:pt>
    <dgm:pt modelId="{2979BF50-0FEB-4CCC-BB82-3BBB7FB735F9}" type="pres">
      <dgm:prSet presAssocID="{EB48E3A1-97C3-48D3-80E5-47022B68478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Teacher with solid fill"/>
        </a:ext>
      </dgm:extLst>
    </dgm:pt>
    <dgm:pt modelId="{7EC06EE3-0A30-4FF3-8339-027804E6C543}" type="pres">
      <dgm:prSet presAssocID="{EB48E3A1-97C3-48D3-80E5-47022B684789}" presName="iconSpace" presStyleCnt="0"/>
      <dgm:spPr/>
    </dgm:pt>
    <dgm:pt modelId="{3242D55C-8E16-4408-9315-2372FBE394DF}" type="pres">
      <dgm:prSet presAssocID="{EB48E3A1-97C3-48D3-80E5-47022B684789}" presName="parTx" presStyleLbl="revTx" presStyleIdx="8" presStyleCnt="12">
        <dgm:presLayoutVars>
          <dgm:chMax val="0"/>
          <dgm:chPref val="0"/>
        </dgm:presLayoutVars>
      </dgm:prSet>
      <dgm:spPr/>
    </dgm:pt>
    <dgm:pt modelId="{E980A9C2-6B5E-472E-9FEE-B340ABBDA495}" type="pres">
      <dgm:prSet presAssocID="{EB48E3A1-97C3-48D3-80E5-47022B684789}" presName="txSpace" presStyleCnt="0"/>
      <dgm:spPr/>
    </dgm:pt>
    <dgm:pt modelId="{36E9D5AB-E39E-4A4D-A807-67159ED5EEE9}" type="pres">
      <dgm:prSet presAssocID="{EB48E3A1-97C3-48D3-80E5-47022B684789}" presName="desTx" presStyleLbl="revTx" presStyleIdx="9" presStyleCnt="12">
        <dgm:presLayoutVars/>
      </dgm:prSet>
      <dgm:spPr/>
    </dgm:pt>
    <dgm:pt modelId="{516E7A93-996A-4F4B-AE9E-67E79EE05BA9}" type="pres">
      <dgm:prSet presAssocID="{509FF356-074D-4E68-A4BA-7EC8C2A42E5B}" presName="sibTrans" presStyleCnt="0"/>
      <dgm:spPr/>
    </dgm:pt>
    <dgm:pt modelId="{F0E3E540-482F-49FC-B2AA-595D0B796DCF}" type="pres">
      <dgm:prSet presAssocID="{B1842F07-A6E5-4579-B209-39EF78C191F5}" presName="compNode" presStyleCnt="0"/>
      <dgm:spPr/>
    </dgm:pt>
    <dgm:pt modelId="{ADDA2DC9-F355-4E88-8D61-DAB9C0B5B429}" type="pres">
      <dgm:prSet presAssocID="{B1842F07-A6E5-4579-B209-39EF78C191F5}"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Box with solid fill"/>
        </a:ext>
      </dgm:extLst>
    </dgm:pt>
    <dgm:pt modelId="{65268616-4C1A-4FD8-A0D1-09206BE53F47}" type="pres">
      <dgm:prSet presAssocID="{B1842F07-A6E5-4579-B209-39EF78C191F5}" presName="iconSpace" presStyleCnt="0"/>
      <dgm:spPr/>
    </dgm:pt>
    <dgm:pt modelId="{24C7FD10-78B3-424E-93F5-129E8C4510B2}" type="pres">
      <dgm:prSet presAssocID="{B1842F07-A6E5-4579-B209-39EF78C191F5}" presName="parTx" presStyleLbl="revTx" presStyleIdx="10" presStyleCnt="12">
        <dgm:presLayoutVars>
          <dgm:chMax val="0"/>
          <dgm:chPref val="0"/>
        </dgm:presLayoutVars>
      </dgm:prSet>
      <dgm:spPr/>
    </dgm:pt>
    <dgm:pt modelId="{F755B07C-20EC-48AD-B926-7E7DFBE5A49A}" type="pres">
      <dgm:prSet presAssocID="{B1842F07-A6E5-4579-B209-39EF78C191F5}" presName="txSpace" presStyleCnt="0"/>
      <dgm:spPr/>
    </dgm:pt>
    <dgm:pt modelId="{EF2F46E5-E4BE-471B-A924-5674A7D7D9BC}" type="pres">
      <dgm:prSet presAssocID="{B1842F07-A6E5-4579-B209-39EF78C191F5}" presName="desTx" presStyleLbl="revTx" presStyleIdx="11" presStyleCnt="12">
        <dgm:presLayoutVars/>
      </dgm:prSet>
      <dgm:spPr/>
    </dgm:pt>
  </dgm:ptLst>
  <dgm:cxnLst>
    <dgm:cxn modelId="{3AEB1100-BE7F-49ED-90C4-50501CDD3CD2}" srcId="{6473D7D1-8D57-4998-B157-B9C4A9733ED0}" destId="{92AF1227-9BFE-4220-8825-09478E460C05}" srcOrd="3" destOrd="0" parTransId="{2D2D3F4F-EA0B-4B0F-B629-B9EED4656CEA}" sibTransId="{3225B3D3-F0BC-4237-9E5E-C8266A7E96CE}"/>
    <dgm:cxn modelId="{3EA12618-7D67-4582-8C20-91AF026AD944}" type="presOf" srcId="{92AF1227-9BFE-4220-8825-09478E460C05}" destId="{243EBFE6-3A07-41E9-B18B-BEE7519BC501}" srcOrd="0" destOrd="0" presId="urn:microsoft.com/office/officeart/2018/2/layout/IconLabelDescriptionList"/>
    <dgm:cxn modelId="{9310B52F-D4FC-4A97-BBB9-EAF6F95C10F7}" type="presOf" srcId="{6473D7D1-8D57-4998-B157-B9C4A9733ED0}" destId="{255875A7-AC77-48D4-BBA4-AE9A5C9921F7}" srcOrd="0" destOrd="0" presId="urn:microsoft.com/office/officeart/2018/2/layout/IconLabelDescriptionList"/>
    <dgm:cxn modelId="{D221593D-4219-4ACB-A320-B57B2C48B9DD}" type="presOf" srcId="{68A305A2-3CFF-42CE-A994-B820F8233CAF}" destId="{967FEBE5-C4C3-4518-AA4E-7BE364C89368}" srcOrd="0" destOrd="0" presId="urn:microsoft.com/office/officeart/2018/2/layout/IconLabelDescriptionList"/>
    <dgm:cxn modelId="{1BD9926A-75C1-4ADC-A5B4-949C846502A9}" srcId="{6473D7D1-8D57-4998-B157-B9C4A9733ED0}" destId="{B1842F07-A6E5-4579-B209-39EF78C191F5}" srcOrd="5" destOrd="0" parTransId="{8BB9628E-209D-4C12-9E60-43385BED77EF}" sibTransId="{FDDE3EE7-4644-4CC0-9E08-1A2C957EF7D4}"/>
    <dgm:cxn modelId="{21A49C89-BD47-4F67-AAE5-92CD7A74B613}" srcId="{6473D7D1-8D57-4998-B157-B9C4A9733ED0}" destId="{7D9E0567-4935-49AE-9672-4865FEF753A9}" srcOrd="1" destOrd="0" parTransId="{90350186-3BA3-4F16-92F4-3ADEFBD1B351}" sibTransId="{12E1ABBC-7542-4B48-B8DB-C134A66A9E60}"/>
    <dgm:cxn modelId="{B4AF0C94-9B5F-448B-ACE4-025054EF9965}" type="presOf" srcId="{EB48E3A1-97C3-48D3-80E5-47022B684789}" destId="{3242D55C-8E16-4408-9315-2372FBE394DF}" srcOrd="0" destOrd="0" presId="urn:microsoft.com/office/officeart/2018/2/layout/IconLabelDescriptionList"/>
    <dgm:cxn modelId="{D831C09D-FBC2-4005-89F2-9BE292EF7B30}" type="presOf" srcId="{B1842F07-A6E5-4579-B209-39EF78C191F5}" destId="{24C7FD10-78B3-424E-93F5-129E8C4510B2}" srcOrd="0" destOrd="0" presId="urn:microsoft.com/office/officeart/2018/2/layout/IconLabelDescriptionList"/>
    <dgm:cxn modelId="{FE3DDEA3-7D3B-4314-A21A-EA7B81902386}" type="presOf" srcId="{1B9828BF-7554-40A9-A8D7-D8BCB1687386}" destId="{4B9E3C1D-DC90-49E4-B701-A1703CC7611E}" srcOrd="0" destOrd="0" presId="urn:microsoft.com/office/officeart/2018/2/layout/IconLabelDescriptionList"/>
    <dgm:cxn modelId="{C08720BE-99AE-4C20-A412-3D6DB01055BE}" srcId="{6473D7D1-8D57-4998-B157-B9C4A9733ED0}" destId="{1B9828BF-7554-40A9-A8D7-D8BCB1687386}" srcOrd="2" destOrd="0" parTransId="{DEDC716E-0936-4E51-A969-96F6B0805CEF}" sibTransId="{730B5B31-2B8B-4965-872E-EBAEFCC388A1}"/>
    <dgm:cxn modelId="{50C44AC2-CC2F-4A67-8E9A-64B21CBCC5FA}" type="presOf" srcId="{7D9E0567-4935-49AE-9672-4865FEF753A9}" destId="{7E25B200-32C2-4134-A0B6-C7850E1E4450}" srcOrd="0" destOrd="0" presId="urn:microsoft.com/office/officeart/2018/2/layout/IconLabelDescriptionList"/>
    <dgm:cxn modelId="{E9428BDF-859B-42B5-950F-1146C6731BDF}" srcId="{6473D7D1-8D57-4998-B157-B9C4A9733ED0}" destId="{EB48E3A1-97C3-48D3-80E5-47022B684789}" srcOrd="4" destOrd="0" parTransId="{4928FDDF-6B59-4A87-8E43-DB76BE650E74}" sibTransId="{509FF356-074D-4E68-A4BA-7EC8C2A42E5B}"/>
    <dgm:cxn modelId="{870B31E8-3745-457D-85EA-78771F7745CC}" srcId="{6473D7D1-8D57-4998-B157-B9C4A9733ED0}" destId="{68A305A2-3CFF-42CE-A994-B820F8233CAF}" srcOrd="0" destOrd="0" parTransId="{290541A1-3EC0-40C2-8A61-2084AD9EEFCE}" sibTransId="{7D5D8273-8177-45D3-B953-EEDFD1B71013}"/>
    <dgm:cxn modelId="{AD383D99-4D3B-4AC5-9F39-9A39235A46BD}" type="presParOf" srcId="{255875A7-AC77-48D4-BBA4-AE9A5C9921F7}" destId="{03A66069-84D9-4D72-9622-AFF74F16439C}" srcOrd="0" destOrd="0" presId="urn:microsoft.com/office/officeart/2018/2/layout/IconLabelDescriptionList"/>
    <dgm:cxn modelId="{693F871D-83E3-4203-B051-6D86135331A6}" type="presParOf" srcId="{03A66069-84D9-4D72-9622-AFF74F16439C}" destId="{14C93FBE-7D52-4B5E-948D-549957AA5F16}" srcOrd="0" destOrd="0" presId="urn:microsoft.com/office/officeart/2018/2/layout/IconLabelDescriptionList"/>
    <dgm:cxn modelId="{8AA6A6E4-A7C4-4295-B13A-67643D24B8FF}" type="presParOf" srcId="{03A66069-84D9-4D72-9622-AFF74F16439C}" destId="{E81948CB-B06F-4BF6-A0F7-AE022060B247}" srcOrd="1" destOrd="0" presId="urn:microsoft.com/office/officeart/2018/2/layout/IconLabelDescriptionList"/>
    <dgm:cxn modelId="{363766BD-5776-41C1-BF9F-2993839F1762}" type="presParOf" srcId="{03A66069-84D9-4D72-9622-AFF74F16439C}" destId="{967FEBE5-C4C3-4518-AA4E-7BE364C89368}" srcOrd="2" destOrd="0" presId="urn:microsoft.com/office/officeart/2018/2/layout/IconLabelDescriptionList"/>
    <dgm:cxn modelId="{D6562FF2-5F10-4630-B6E3-D3FE04EB1276}" type="presParOf" srcId="{03A66069-84D9-4D72-9622-AFF74F16439C}" destId="{4254A024-CE1F-4D6F-B742-391D9F68225B}" srcOrd="3" destOrd="0" presId="urn:microsoft.com/office/officeart/2018/2/layout/IconLabelDescriptionList"/>
    <dgm:cxn modelId="{0D4FB101-AD6B-4A7E-8B6D-AD12A5FE32EE}" type="presParOf" srcId="{03A66069-84D9-4D72-9622-AFF74F16439C}" destId="{BBC8B6C4-7E16-4FA5-B3C1-F172073F302C}" srcOrd="4" destOrd="0" presId="urn:microsoft.com/office/officeart/2018/2/layout/IconLabelDescriptionList"/>
    <dgm:cxn modelId="{D8FFF5B6-C6CC-46BB-802B-1FB6E883D081}" type="presParOf" srcId="{255875A7-AC77-48D4-BBA4-AE9A5C9921F7}" destId="{E7DF62CF-589D-4880-8AD0-82329754BE54}" srcOrd="1" destOrd="0" presId="urn:microsoft.com/office/officeart/2018/2/layout/IconLabelDescriptionList"/>
    <dgm:cxn modelId="{66E4A9A4-D40D-430F-B2A1-F3812C446B86}" type="presParOf" srcId="{255875A7-AC77-48D4-BBA4-AE9A5C9921F7}" destId="{416CF20B-31A0-41A4-96BC-39C8114D1E55}" srcOrd="2" destOrd="0" presId="urn:microsoft.com/office/officeart/2018/2/layout/IconLabelDescriptionList"/>
    <dgm:cxn modelId="{4C44E595-99D4-461D-828F-C567BF34A68B}" type="presParOf" srcId="{416CF20B-31A0-41A4-96BC-39C8114D1E55}" destId="{9A20CAD3-D871-442D-B1AC-43783E9D0705}" srcOrd="0" destOrd="0" presId="urn:microsoft.com/office/officeart/2018/2/layout/IconLabelDescriptionList"/>
    <dgm:cxn modelId="{576FC3A8-0C7D-4D40-B03D-C79529156666}" type="presParOf" srcId="{416CF20B-31A0-41A4-96BC-39C8114D1E55}" destId="{13CC1D45-0AA1-4845-BDB8-A52B8581AF46}" srcOrd="1" destOrd="0" presId="urn:microsoft.com/office/officeart/2018/2/layout/IconLabelDescriptionList"/>
    <dgm:cxn modelId="{157697AC-C196-4EC1-A66D-2F6894B0979D}" type="presParOf" srcId="{416CF20B-31A0-41A4-96BC-39C8114D1E55}" destId="{7E25B200-32C2-4134-A0B6-C7850E1E4450}" srcOrd="2" destOrd="0" presId="urn:microsoft.com/office/officeart/2018/2/layout/IconLabelDescriptionList"/>
    <dgm:cxn modelId="{9D8208B4-D73E-4384-86F4-C42D079EF03F}" type="presParOf" srcId="{416CF20B-31A0-41A4-96BC-39C8114D1E55}" destId="{641625EA-5749-4565-AAF4-6453F0345AFB}" srcOrd="3" destOrd="0" presId="urn:microsoft.com/office/officeart/2018/2/layout/IconLabelDescriptionList"/>
    <dgm:cxn modelId="{8D836B0D-389D-457A-8491-1258AAE65B83}" type="presParOf" srcId="{416CF20B-31A0-41A4-96BC-39C8114D1E55}" destId="{50FDE763-3623-4C77-8946-F72EA832555C}" srcOrd="4" destOrd="0" presId="urn:microsoft.com/office/officeart/2018/2/layout/IconLabelDescriptionList"/>
    <dgm:cxn modelId="{2E07AEA4-1BBA-4DB1-9322-C6EC6CCF5613}" type="presParOf" srcId="{255875A7-AC77-48D4-BBA4-AE9A5C9921F7}" destId="{F1654F3E-9355-455C-A804-F85FFB64FCC3}" srcOrd="3" destOrd="0" presId="urn:microsoft.com/office/officeart/2018/2/layout/IconLabelDescriptionList"/>
    <dgm:cxn modelId="{4DC707B2-5341-436F-843B-14E33FB888BC}" type="presParOf" srcId="{255875A7-AC77-48D4-BBA4-AE9A5C9921F7}" destId="{1512A759-D3CA-414C-8963-6FA40DBAFCBF}" srcOrd="4" destOrd="0" presId="urn:microsoft.com/office/officeart/2018/2/layout/IconLabelDescriptionList"/>
    <dgm:cxn modelId="{7BB4CE4B-1370-4B7C-AAF1-F90F511F02BA}" type="presParOf" srcId="{1512A759-D3CA-414C-8963-6FA40DBAFCBF}" destId="{30163224-B4CC-4FFC-AF87-6B2DDED7C0A1}" srcOrd="0" destOrd="0" presId="urn:microsoft.com/office/officeart/2018/2/layout/IconLabelDescriptionList"/>
    <dgm:cxn modelId="{EE9BFD5B-5073-44F5-9C79-618A753B936D}" type="presParOf" srcId="{1512A759-D3CA-414C-8963-6FA40DBAFCBF}" destId="{24C8632E-5E2D-4FCD-9ECC-735F69FC84D3}" srcOrd="1" destOrd="0" presId="urn:microsoft.com/office/officeart/2018/2/layout/IconLabelDescriptionList"/>
    <dgm:cxn modelId="{F7F48ACA-7888-47D4-86C1-A4845F576FCF}" type="presParOf" srcId="{1512A759-D3CA-414C-8963-6FA40DBAFCBF}" destId="{4B9E3C1D-DC90-49E4-B701-A1703CC7611E}" srcOrd="2" destOrd="0" presId="urn:microsoft.com/office/officeart/2018/2/layout/IconLabelDescriptionList"/>
    <dgm:cxn modelId="{0CD8743D-E94E-4413-AF0A-90794DF683E6}" type="presParOf" srcId="{1512A759-D3CA-414C-8963-6FA40DBAFCBF}" destId="{552EF810-449B-4582-92AC-4052902074EB}" srcOrd="3" destOrd="0" presId="urn:microsoft.com/office/officeart/2018/2/layout/IconLabelDescriptionList"/>
    <dgm:cxn modelId="{99663385-44E9-4738-9485-D29C91C18945}" type="presParOf" srcId="{1512A759-D3CA-414C-8963-6FA40DBAFCBF}" destId="{C7472400-DECC-473F-9BFF-3E1F525D5E28}" srcOrd="4" destOrd="0" presId="urn:microsoft.com/office/officeart/2018/2/layout/IconLabelDescriptionList"/>
    <dgm:cxn modelId="{575FB4DD-0473-4CE8-BEE8-EC70FBB8C696}" type="presParOf" srcId="{255875A7-AC77-48D4-BBA4-AE9A5C9921F7}" destId="{2D633972-9E00-4E07-B00E-4D8ADA6032AD}" srcOrd="5" destOrd="0" presId="urn:microsoft.com/office/officeart/2018/2/layout/IconLabelDescriptionList"/>
    <dgm:cxn modelId="{5C705F62-6A79-4391-B4B1-19BC6555B2DF}" type="presParOf" srcId="{255875A7-AC77-48D4-BBA4-AE9A5C9921F7}" destId="{486EFAF5-4A37-47F8-93B2-B0EB6C96BC07}" srcOrd="6" destOrd="0" presId="urn:microsoft.com/office/officeart/2018/2/layout/IconLabelDescriptionList"/>
    <dgm:cxn modelId="{C3228B4A-D66B-4A68-841A-0798DC6A70CE}" type="presParOf" srcId="{486EFAF5-4A37-47F8-93B2-B0EB6C96BC07}" destId="{1D56D1F7-9E59-49DF-ACC8-CA1192A17F79}" srcOrd="0" destOrd="0" presId="urn:microsoft.com/office/officeart/2018/2/layout/IconLabelDescriptionList"/>
    <dgm:cxn modelId="{F1EA8D5B-923F-4AF8-87A4-39FBD1F381E0}" type="presParOf" srcId="{486EFAF5-4A37-47F8-93B2-B0EB6C96BC07}" destId="{48DB37AC-5CDA-4418-93F2-39C8EB7D4A33}" srcOrd="1" destOrd="0" presId="urn:microsoft.com/office/officeart/2018/2/layout/IconLabelDescriptionList"/>
    <dgm:cxn modelId="{549EFEB8-D696-417C-9753-BC5766C3FA99}" type="presParOf" srcId="{486EFAF5-4A37-47F8-93B2-B0EB6C96BC07}" destId="{243EBFE6-3A07-41E9-B18B-BEE7519BC501}" srcOrd="2" destOrd="0" presId="urn:microsoft.com/office/officeart/2018/2/layout/IconLabelDescriptionList"/>
    <dgm:cxn modelId="{AB0847A9-883B-4226-9723-577B102B361B}" type="presParOf" srcId="{486EFAF5-4A37-47F8-93B2-B0EB6C96BC07}" destId="{6B89A88A-945B-4617-B73E-9731A8039605}" srcOrd="3" destOrd="0" presId="urn:microsoft.com/office/officeart/2018/2/layout/IconLabelDescriptionList"/>
    <dgm:cxn modelId="{72CCAD38-105A-4B78-903A-2483D1E306E1}" type="presParOf" srcId="{486EFAF5-4A37-47F8-93B2-B0EB6C96BC07}" destId="{60E0D6DE-B01E-413A-92E7-374EA1B7C89F}" srcOrd="4" destOrd="0" presId="urn:microsoft.com/office/officeart/2018/2/layout/IconLabelDescriptionList"/>
    <dgm:cxn modelId="{D4F1D867-6870-490C-BACF-C8459785AFDC}" type="presParOf" srcId="{255875A7-AC77-48D4-BBA4-AE9A5C9921F7}" destId="{5B51A266-4581-4015-A34E-40F0289976DE}" srcOrd="7" destOrd="0" presId="urn:microsoft.com/office/officeart/2018/2/layout/IconLabelDescriptionList"/>
    <dgm:cxn modelId="{F5D77E3D-C1DE-40CD-A757-EDFF93DDE9E6}" type="presParOf" srcId="{255875A7-AC77-48D4-BBA4-AE9A5C9921F7}" destId="{AD231C1C-23F1-4049-B22A-9DAE4AAADC64}" srcOrd="8" destOrd="0" presId="urn:microsoft.com/office/officeart/2018/2/layout/IconLabelDescriptionList"/>
    <dgm:cxn modelId="{AD4A39F0-80FC-416E-AE90-9BEFF7E8F0D7}" type="presParOf" srcId="{AD231C1C-23F1-4049-B22A-9DAE4AAADC64}" destId="{2979BF50-0FEB-4CCC-BB82-3BBB7FB735F9}" srcOrd="0" destOrd="0" presId="urn:microsoft.com/office/officeart/2018/2/layout/IconLabelDescriptionList"/>
    <dgm:cxn modelId="{BE8684C8-6F3B-4439-B6F7-0C9301607D70}" type="presParOf" srcId="{AD231C1C-23F1-4049-B22A-9DAE4AAADC64}" destId="{7EC06EE3-0A30-4FF3-8339-027804E6C543}" srcOrd="1" destOrd="0" presId="urn:microsoft.com/office/officeart/2018/2/layout/IconLabelDescriptionList"/>
    <dgm:cxn modelId="{6098D806-4853-4B6C-88E9-C6124032A0F1}" type="presParOf" srcId="{AD231C1C-23F1-4049-B22A-9DAE4AAADC64}" destId="{3242D55C-8E16-4408-9315-2372FBE394DF}" srcOrd="2" destOrd="0" presId="urn:microsoft.com/office/officeart/2018/2/layout/IconLabelDescriptionList"/>
    <dgm:cxn modelId="{8DEBF97B-7EAB-4470-9C65-EACBA42C20B5}" type="presParOf" srcId="{AD231C1C-23F1-4049-B22A-9DAE4AAADC64}" destId="{E980A9C2-6B5E-472E-9FEE-B340ABBDA495}" srcOrd="3" destOrd="0" presId="urn:microsoft.com/office/officeart/2018/2/layout/IconLabelDescriptionList"/>
    <dgm:cxn modelId="{41B0722E-9071-4659-A253-F6078BFC3C32}" type="presParOf" srcId="{AD231C1C-23F1-4049-B22A-9DAE4AAADC64}" destId="{36E9D5AB-E39E-4A4D-A807-67159ED5EEE9}" srcOrd="4" destOrd="0" presId="urn:microsoft.com/office/officeart/2018/2/layout/IconLabelDescriptionList"/>
    <dgm:cxn modelId="{C986228A-318E-4D09-A7CF-7B7CAE8AF35A}" type="presParOf" srcId="{255875A7-AC77-48D4-BBA4-AE9A5C9921F7}" destId="{516E7A93-996A-4F4B-AE9E-67E79EE05BA9}" srcOrd="9" destOrd="0" presId="urn:microsoft.com/office/officeart/2018/2/layout/IconLabelDescriptionList"/>
    <dgm:cxn modelId="{41AD9BE9-D91D-4F04-88EF-069FDAE41EDB}" type="presParOf" srcId="{255875A7-AC77-48D4-BBA4-AE9A5C9921F7}" destId="{F0E3E540-482F-49FC-B2AA-595D0B796DCF}" srcOrd="10" destOrd="0" presId="urn:microsoft.com/office/officeart/2018/2/layout/IconLabelDescriptionList"/>
    <dgm:cxn modelId="{55948AA0-D574-4AEC-8B25-10830A9BEA06}" type="presParOf" srcId="{F0E3E540-482F-49FC-B2AA-595D0B796DCF}" destId="{ADDA2DC9-F355-4E88-8D61-DAB9C0B5B429}" srcOrd="0" destOrd="0" presId="urn:microsoft.com/office/officeart/2018/2/layout/IconLabelDescriptionList"/>
    <dgm:cxn modelId="{30447AF6-A841-4FFF-AE78-2C431CFDEABF}" type="presParOf" srcId="{F0E3E540-482F-49FC-B2AA-595D0B796DCF}" destId="{65268616-4C1A-4FD8-A0D1-09206BE53F47}" srcOrd="1" destOrd="0" presId="urn:microsoft.com/office/officeart/2018/2/layout/IconLabelDescriptionList"/>
    <dgm:cxn modelId="{03C31D77-E23A-403A-9A44-38116255B891}" type="presParOf" srcId="{F0E3E540-482F-49FC-B2AA-595D0B796DCF}" destId="{24C7FD10-78B3-424E-93F5-129E8C4510B2}" srcOrd="2" destOrd="0" presId="urn:microsoft.com/office/officeart/2018/2/layout/IconLabelDescriptionList"/>
    <dgm:cxn modelId="{D29660F3-C4D9-4FAC-AB65-BCCF29E3003C}" type="presParOf" srcId="{F0E3E540-482F-49FC-B2AA-595D0B796DCF}" destId="{F755B07C-20EC-48AD-B926-7E7DFBE5A49A}" srcOrd="3" destOrd="0" presId="urn:microsoft.com/office/officeart/2018/2/layout/IconLabelDescriptionList"/>
    <dgm:cxn modelId="{A15343A3-B6F2-421E-90CC-68BEDBDC228F}" type="presParOf" srcId="{F0E3E540-482F-49FC-B2AA-595D0B796DCF}" destId="{EF2F46E5-E4BE-471B-A924-5674A7D7D9BC}"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482E03-24CC-4494-8C0C-339EFA4B7C6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4EDF36F-D626-4E4A-A22D-9D7485849B57}">
      <dgm:prSet/>
      <dgm:spPr/>
      <dgm:t>
        <a:bodyPr/>
        <a:lstStyle/>
        <a:p>
          <a:pPr>
            <a:lnSpc>
              <a:spcPct val="100000"/>
            </a:lnSpc>
          </a:pPr>
          <a:r>
            <a:rPr lang="en-US"/>
            <a:t>Document analysis models.</a:t>
          </a:r>
        </a:p>
      </dgm:t>
    </dgm:pt>
    <dgm:pt modelId="{4C1EC8EE-F914-4CD2-8EB5-491E75287EDF}" type="parTrans" cxnId="{245EEDFB-21EC-4A53-95A3-35B303ECD2D6}">
      <dgm:prSet/>
      <dgm:spPr/>
      <dgm:t>
        <a:bodyPr/>
        <a:lstStyle/>
        <a:p>
          <a:endParaRPr lang="en-US"/>
        </a:p>
      </dgm:t>
    </dgm:pt>
    <dgm:pt modelId="{5C5EDACA-71F0-4232-8803-0C641DA2B640}" type="sibTrans" cxnId="{245EEDFB-21EC-4A53-95A3-35B303ECD2D6}">
      <dgm:prSet/>
      <dgm:spPr/>
      <dgm:t>
        <a:bodyPr/>
        <a:lstStyle/>
        <a:p>
          <a:endParaRPr lang="en-US"/>
        </a:p>
      </dgm:t>
    </dgm:pt>
    <dgm:pt modelId="{B3C48237-ABB0-4D7C-9A96-8075238EF457}">
      <dgm:prSet/>
      <dgm:spPr/>
      <dgm:t>
        <a:bodyPr/>
        <a:lstStyle/>
        <a:p>
          <a:pPr>
            <a:lnSpc>
              <a:spcPct val="100000"/>
            </a:lnSpc>
          </a:pPr>
          <a:r>
            <a:rPr lang="en-US"/>
            <a:t>Read</a:t>
          </a:r>
        </a:p>
      </dgm:t>
    </dgm:pt>
    <dgm:pt modelId="{E4789E3C-F802-45A5-A59F-E9E5CD5CF199}" type="parTrans" cxnId="{1A1B1302-EADC-462D-BEE3-AEEDC08D01A5}">
      <dgm:prSet/>
      <dgm:spPr/>
      <dgm:t>
        <a:bodyPr/>
        <a:lstStyle/>
        <a:p>
          <a:endParaRPr lang="en-US"/>
        </a:p>
      </dgm:t>
    </dgm:pt>
    <dgm:pt modelId="{F7F82EC7-CA02-464E-8B43-0A1BFBA15AF9}" type="sibTrans" cxnId="{1A1B1302-EADC-462D-BEE3-AEEDC08D01A5}">
      <dgm:prSet/>
      <dgm:spPr/>
      <dgm:t>
        <a:bodyPr/>
        <a:lstStyle/>
        <a:p>
          <a:endParaRPr lang="en-US"/>
        </a:p>
      </dgm:t>
    </dgm:pt>
    <dgm:pt modelId="{15F73662-B16C-4046-90B5-5F3555C9A6B0}">
      <dgm:prSet/>
      <dgm:spPr/>
      <dgm:t>
        <a:bodyPr/>
        <a:lstStyle/>
        <a:p>
          <a:pPr>
            <a:lnSpc>
              <a:spcPct val="100000"/>
            </a:lnSpc>
          </a:pPr>
          <a:r>
            <a:rPr lang="en-US"/>
            <a:t>Layout</a:t>
          </a:r>
        </a:p>
      </dgm:t>
    </dgm:pt>
    <dgm:pt modelId="{C5EE0855-C4AC-4DF7-AC99-BEAE2392F8C7}" type="parTrans" cxnId="{2A657E6D-EEE5-4B3A-A1C6-9E62D60DE72B}">
      <dgm:prSet/>
      <dgm:spPr/>
      <dgm:t>
        <a:bodyPr/>
        <a:lstStyle/>
        <a:p>
          <a:endParaRPr lang="en-US"/>
        </a:p>
      </dgm:t>
    </dgm:pt>
    <dgm:pt modelId="{ADAB1ABE-0A26-4ABE-9B39-BD6CCE345736}" type="sibTrans" cxnId="{2A657E6D-EEE5-4B3A-A1C6-9E62D60DE72B}">
      <dgm:prSet/>
      <dgm:spPr/>
      <dgm:t>
        <a:bodyPr/>
        <a:lstStyle/>
        <a:p>
          <a:endParaRPr lang="en-US"/>
        </a:p>
      </dgm:t>
    </dgm:pt>
    <dgm:pt modelId="{56F3E9D8-F545-4EB0-AE61-B593D308D39F}">
      <dgm:prSet/>
      <dgm:spPr/>
      <dgm:t>
        <a:bodyPr/>
        <a:lstStyle/>
        <a:p>
          <a:pPr>
            <a:lnSpc>
              <a:spcPct val="100000"/>
            </a:lnSpc>
          </a:pPr>
          <a:r>
            <a:rPr lang="en-US"/>
            <a:t>General document</a:t>
          </a:r>
        </a:p>
      </dgm:t>
    </dgm:pt>
    <dgm:pt modelId="{34EC5800-75A8-4E6F-8086-1CE676E3D437}" type="parTrans" cxnId="{00A95A99-71C0-44B5-A50F-E6C5563E58FB}">
      <dgm:prSet/>
      <dgm:spPr/>
      <dgm:t>
        <a:bodyPr/>
        <a:lstStyle/>
        <a:p>
          <a:endParaRPr lang="en-US"/>
        </a:p>
      </dgm:t>
    </dgm:pt>
    <dgm:pt modelId="{A83D1685-A523-4643-9D98-2A74FE3BA792}" type="sibTrans" cxnId="{00A95A99-71C0-44B5-A50F-E6C5563E58FB}">
      <dgm:prSet/>
      <dgm:spPr/>
      <dgm:t>
        <a:bodyPr/>
        <a:lstStyle/>
        <a:p>
          <a:endParaRPr lang="en-US"/>
        </a:p>
      </dgm:t>
    </dgm:pt>
    <dgm:pt modelId="{C42861F8-E6BD-46BF-9A0A-7B80CB1A8C99}">
      <dgm:prSet/>
      <dgm:spPr/>
      <dgm:t>
        <a:bodyPr/>
        <a:lstStyle/>
        <a:p>
          <a:pPr>
            <a:lnSpc>
              <a:spcPct val="100000"/>
            </a:lnSpc>
          </a:pPr>
          <a:r>
            <a:rPr lang="en-US"/>
            <a:t>Prebuilt models.</a:t>
          </a:r>
        </a:p>
      </dgm:t>
    </dgm:pt>
    <dgm:pt modelId="{3AD93341-A029-48CD-B3CE-B13CFF670AF5}" type="parTrans" cxnId="{A9D6657B-0E26-4B46-8DB7-C6F01B3A7F07}">
      <dgm:prSet/>
      <dgm:spPr/>
      <dgm:t>
        <a:bodyPr/>
        <a:lstStyle/>
        <a:p>
          <a:endParaRPr lang="en-US"/>
        </a:p>
      </dgm:t>
    </dgm:pt>
    <dgm:pt modelId="{E352B866-6DA7-432B-BB4E-217904F01960}" type="sibTrans" cxnId="{A9D6657B-0E26-4B46-8DB7-C6F01B3A7F07}">
      <dgm:prSet/>
      <dgm:spPr/>
      <dgm:t>
        <a:bodyPr/>
        <a:lstStyle/>
        <a:p>
          <a:endParaRPr lang="en-US"/>
        </a:p>
      </dgm:t>
    </dgm:pt>
    <dgm:pt modelId="{E53C09A5-C3F9-4B19-BDD5-0BF3B7B173DE}">
      <dgm:prSet/>
      <dgm:spPr/>
      <dgm:t>
        <a:bodyPr/>
        <a:lstStyle/>
        <a:p>
          <a:pPr>
            <a:lnSpc>
              <a:spcPct val="100000"/>
            </a:lnSpc>
          </a:pPr>
          <a:r>
            <a:rPr lang="en-US"/>
            <a:t>Custom models.</a:t>
          </a:r>
        </a:p>
      </dgm:t>
    </dgm:pt>
    <dgm:pt modelId="{BFDFDA65-6E33-4CC2-B844-D156ECBC97DC}" type="parTrans" cxnId="{81AD0776-2DC2-4E83-BED5-819283784DFC}">
      <dgm:prSet/>
      <dgm:spPr/>
      <dgm:t>
        <a:bodyPr/>
        <a:lstStyle/>
        <a:p>
          <a:endParaRPr lang="en-US"/>
        </a:p>
      </dgm:t>
    </dgm:pt>
    <dgm:pt modelId="{23CB0C55-6A37-483E-B397-F514327D1958}" type="sibTrans" cxnId="{81AD0776-2DC2-4E83-BED5-819283784DFC}">
      <dgm:prSet/>
      <dgm:spPr/>
      <dgm:t>
        <a:bodyPr/>
        <a:lstStyle/>
        <a:p>
          <a:endParaRPr lang="en-US"/>
        </a:p>
      </dgm:t>
    </dgm:pt>
    <dgm:pt modelId="{3C35F44B-4260-4A60-A248-93EE437108A4}" type="pres">
      <dgm:prSet presAssocID="{C6482E03-24CC-4494-8C0C-339EFA4B7C6C}" presName="root" presStyleCnt="0">
        <dgm:presLayoutVars>
          <dgm:dir/>
          <dgm:resizeHandles val="exact"/>
        </dgm:presLayoutVars>
      </dgm:prSet>
      <dgm:spPr/>
    </dgm:pt>
    <dgm:pt modelId="{8381D013-B09F-4EB7-B284-87E18BA91480}" type="pres">
      <dgm:prSet presAssocID="{C4EDF36F-D626-4E4A-A22D-9D7485849B57}" presName="compNode" presStyleCnt="0"/>
      <dgm:spPr/>
    </dgm:pt>
    <dgm:pt modelId="{8C02648D-AE0B-4C0A-99CD-A78FEEF4FCBE}" type="pres">
      <dgm:prSet presAssocID="{C4EDF36F-D626-4E4A-A22D-9D7485849B57}" presName="bgRect" presStyleLbl="bgShp" presStyleIdx="0" presStyleCnt="3"/>
      <dgm:spPr/>
    </dgm:pt>
    <dgm:pt modelId="{341F2F7C-7F9D-4558-A991-5ED1B77B2523}" type="pres">
      <dgm:prSet presAssocID="{C4EDF36F-D626-4E4A-A22D-9D7485849B5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5D351A4B-F6FC-4727-8BAC-C5959E2E3BEE}" type="pres">
      <dgm:prSet presAssocID="{C4EDF36F-D626-4E4A-A22D-9D7485849B57}" presName="spaceRect" presStyleCnt="0"/>
      <dgm:spPr/>
    </dgm:pt>
    <dgm:pt modelId="{1C60A05B-6190-4252-BE6A-2CB1F8E433AD}" type="pres">
      <dgm:prSet presAssocID="{C4EDF36F-D626-4E4A-A22D-9D7485849B57}" presName="parTx" presStyleLbl="revTx" presStyleIdx="0" presStyleCnt="4">
        <dgm:presLayoutVars>
          <dgm:chMax val="0"/>
          <dgm:chPref val="0"/>
        </dgm:presLayoutVars>
      </dgm:prSet>
      <dgm:spPr/>
    </dgm:pt>
    <dgm:pt modelId="{261D0FB9-90A3-4D80-995E-D3DBE238CCC8}" type="pres">
      <dgm:prSet presAssocID="{C4EDF36F-D626-4E4A-A22D-9D7485849B57}" presName="desTx" presStyleLbl="revTx" presStyleIdx="1" presStyleCnt="4">
        <dgm:presLayoutVars/>
      </dgm:prSet>
      <dgm:spPr/>
    </dgm:pt>
    <dgm:pt modelId="{075FAB0F-684D-4E42-A6F4-E36E57D72182}" type="pres">
      <dgm:prSet presAssocID="{5C5EDACA-71F0-4232-8803-0C641DA2B640}" presName="sibTrans" presStyleCnt="0"/>
      <dgm:spPr/>
    </dgm:pt>
    <dgm:pt modelId="{316E9826-8426-431D-B2B4-4EB2CA4B07C9}" type="pres">
      <dgm:prSet presAssocID="{C42861F8-E6BD-46BF-9A0A-7B80CB1A8C99}" presName="compNode" presStyleCnt="0"/>
      <dgm:spPr/>
    </dgm:pt>
    <dgm:pt modelId="{987AEAAF-0A3F-4AA6-81E2-B5038F1FCE22}" type="pres">
      <dgm:prSet presAssocID="{C42861F8-E6BD-46BF-9A0A-7B80CB1A8C99}" presName="bgRect" presStyleLbl="bgShp" presStyleIdx="1" presStyleCnt="3"/>
      <dgm:spPr/>
    </dgm:pt>
    <dgm:pt modelId="{F5D9B6F8-1E45-4BE1-B0D5-7748D417F661}" type="pres">
      <dgm:prSet presAssocID="{C42861F8-E6BD-46BF-9A0A-7B80CB1A8C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cision chart"/>
        </a:ext>
      </dgm:extLst>
    </dgm:pt>
    <dgm:pt modelId="{1A713EEA-6260-48A1-8C62-3B05C11B9418}" type="pres">
      <dgm:prSet presAssocID="{C42861F8-E6BD-46BF-9A0A-7B80CB1A8C99}" presName="spaceRect" presStyleCnt="0"/>
      <dgm:spPr/>
    </dgm:pt>
    <dgm:pt modelId="{8E624773-F08F-4767-BC9B-97AFE5AB3A79}" type="pres">
      <dgm:prSet presAssocID="{C42861F8-E6BD-46BF-9A0A-7B80CB1A8C99}" presName="parTx" presStyleLbl="revTx" presStyleIdx="2" presStyleCnt="4">
        <dgm:presLayoutVars>
          <dgm:chMax val="0"/>
          <dgm:chPref val="0"/>
        </dgm:presLayoutVars>
      </dgm:prSet>
      <dgm:spPr/>
    </dgm:pt>
    <dgm:pt modelId="{CCA5C415-5869-479C-A308-398BA530F93E}" type="pres">
      <dgm:prSet presAssocID="{E352B866-6DA7-432B-BB4E-217904F01960}" presName="sibTrans" presStyleCnt="0"/>
      <dgm:spPr/>
    </dgm:pt>
    <dgm:pt modelId="{F2132011-D6B6-4F58-9479-5F2439C158F3}" type="pres">
      <dgm:prSet presAssocID="{E53C09A5-C3F9-4B19-BDD5-0BF3B7B173DE}" presName="compNode" presStyleCnt="0"/>
      <dgm:spPr/>
    </dgm:pt>
    <dgm:pt modelId="{0C39BDCE-341B-4410-90DA-8C38EA2292D1}" type="pres">
      <dgm:prSet presAssocID="{E53C09A5-C3F9-4B19-BDD5-0BF3B7B173DE}" presName="bgRect" presStyleLbl="bgShp" presStyleIdx="2" presStyleCnt="3"/>
      <dgm:spPr/>
    </dgm:pt>
    <dgm:pt modelId="{D07D650D-BE21-41EF-A2ED-73F7B2A7B904}" type="pres">
      <dgm:prSet presAssocID="{E53C09A5-C3F9-4B19-BDD5-0BF3B7B173D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ADC4D907-D4D1-4B4A-AB04-301A8EDD07B1}" type="pres">
      <dgm:prSet presAssocID="{E53C09A5-C3F9-4B19-BDD5-0BF3B7B173DE}" presName="spaceRect" presStyleCnt="0"/>
      <dgm:spPr/>
    </dgm:pt>
    <dgm:pt modelId="{6064E9CD-0853-4A1D-B9B0-B86783B13AD5}" type="pres">
      <dgm:prSet presAssocID="{E53C09A5-C3F9-4B19-BDD5-0BF3B7B173DE}" presName="parTx" presStyleLbl="revTx" presStyleIdx="3" presStyleCnt="4">
        <dgm:presLayoutVars>
          <dgm:chMax val="0"/>
          <dgm:chPref val="0"/>
        </dgm:presLayoutVars>
      </dgm:prSet>
      <dgm:spPr/>
    </dgm:pt>
  </dgm:ptLst>
  <dgm:cxnLst>
    <dgm:cxn modelId="{1A1B1302-EADC-462D-BEE3-AEEDC08D01A5}" srcId="{C4EDF36F-D626-4E4A-A22D-9D7485849B57}" destId="{B3C48237-ABB0-4D7C-9A96-8075238EF457}" srcOrd="0" destOrd="0" parTransId="{E4789E3C-F802-45A5-A59F-E9E5CD5CF199}" sibTransId="{F7F82EC7-CA02-464E-8B43-0A1BFBA15AF9}"/>
    <dgm:cxn modelId="{C96F2111-DDDB-4F6C-AFE6-C0B9C008C3E1}" type="presOf" srcId="{C42861F8-E6BD-46BF-9A0A-7B80CB1A8C99}" destId="{8E624773-F08F-4767-BC9B-97AFE5AB3A79}" srcOrd="0" destOrd="0" presId="urn:microsoft.com/office/officeart/2018/2/layout/IconVerticalSolidList"/>
    <dgm:cxn modelId="{E244A669-1ED8-4CAD-8946-5BC8D71DD0EF}" type="presOf" srcId="{B3C48237-ABB0-4D7C-9A96-8075238EF457}" destId="{261D0FB9-90A3-4D80-995E-D3DBE238CCC8}" srcOrd="0" destOrd="0" presId="urn:microsoft.com/office/officeart/2018/2/layout/IconVerticalSolidList"/>
    <dgm:cxn modelId="{691AFA6B-CA7A-449F-98BF-A8957102881B}" type="presOf" srcId="{15F73662-B16C-4046-90B5-5F3555C9A6B0}" destId="{261D0FB9-90A3-4D80-995E-D3DBE238CCC8}" srcOrd="0" destOrd="1" presId="urn:microsoft.com/office/officeart/2018/2/layout/IconVerticalSolidList"/>
    <dgm:cxn modelId="{2A657E6D-EEE5-4B3A-A1C6-9E62D60DE72B}" srcId="{C4EDF36F-D626-4E4A-A22D-9D7485849B57}" destId="{15F73662-B16C-4046-90B5-5F3555C9A6B0}" srcOrd="1" destOrd="0" parTransId="{C5EE0855-C4AC-4DF7-AC99-BEAE2392F8C7}" sibTransId="{ADAB1ABE-0A26-4ABE-9B39-BD6CCE345736}"/>
    <dgm:cxn modelId="{5BA78470-8285-41F8-8B46-8736D603E6AB}" type="presOf" srcId="{C6482E03-24CC-4494-8C0C-339EFA4B7C6C}" destId="{3C35F44B-4260-4A60-A248-93EE437108A4}" srcOrd="0" destOrd="0" presId="urn:microsoft.com/office/officeart/2018/2/layout/IconVerticalSolidList"/>
    <dgm:cxn modelId="{81AD0776-2DC2-4E83-BED5-819283784DFC}" srcId="{C6482E03-24CC-4494-8C0C-339EFA4B7C6C}" destId="{E53C09A5-C3F9-4B19-BDD5-0BF3B7B173DE}" srcOrd="2" destOrd="0" parTransId="{BFDFDA65-6E33-4CC2-B844-D156ECBC97DC}" sibTransId="{23CB0C55-6A37-483E-B397-F514327D1958}"/>
    <dgm:cxn modelId="{A9D6657B-0E26-4B46-8DB7-C6F01B3A7F07}" srcId="{C6482E03-24CC-4494-8C0C-339EFA4B7C6C}" destId="{C42861F8-E6BD-46BF-9A0A-7B80CB1A8C99}" srcOrd="1" destOrd="0" parTransId="{3AD93341-A029-48CD-B3CE-B13CFF670AF5}" sibTransId="{E352B866-6DA7-432B-BB4E-217904F01960}"/>
    <dgm:cxn modelId="{74959488-0536-4450-814E-64846BB1A16D}" type="presOf" srcId="{56F3E9D8-F545-4EB0-AE61-B593D308D39F}" destId="{261D0FB9-90A3-4D80-995E-D3DBE238CCC8}" srcOrd="0" destOrd="2" presId="urn:microsoft.com/office/officeart/2018/2/layout/IconVerticalSolidList"/>
    <dgm:cxn modelId="{00A95A99-71C0-44B5-A50F-E6C5563E58FB}" srcId="{C4EDF36F-D626-4E4A-A22D-9D7485849B57}" destId="{56F3E9D8-F545-4EB0-AE61-B593D308D39F}" srcOrd="2" destOrd="0" parTransId="{34EC5800-75A8-4E6F-8086-1CE676E3D437}" sibTransId="{A83D1685-A523-4643-9D98-2A74FE3BA792}"/>
    <dgm:cxn modelId="{63A81EBB-24CB-4D79-BE20-932D0A5E6627}" type="presOf" srcId="{E53C09A5-C3F9-4B19-BDD5-0BF3B7B173DE}" destId="{6064E9CD-0853-4A1D-B9B0-B86783B13AD5}" srcOrd="0" destOrd="0" presId="urn:microsoft.com/office/officeart/2018/2/layout/IconVerticalSolidList"/>
    <dgm:cxn modelId="{90F190F0-CEF4-4016-98BD-CF423FBD9F90}" type="presOf" srcId="{C4EDF36F-D626-4E4A-A22D-9D7485849B57}" destId="{1C60A05B-6190-4252-BE6A-2CB1F8E433AD}" srcOrd="0" destOrd="0" presId="urn:microsoft.com/office/officeart/2018/2/layout/IconVerticalSolidList"/>
    <dgm:cxn modelId="{245EEDFB-21EC-4A53-95A3-35B303ECD2D6}" srcId="{C6482E03-24CC-4494-8C0C-339EFA4B7C6C}" destId="{C4EDF36F-D626-4E4A-A22D-9D7485849B57}" srcOrd="0" destOrd="0" parTransId="{4C1EC8EE-F914-4CD2-8EB5-491E75287EDF}" sibTransId="{5C5EDACA-71F0-4232-8803-0C641DA2B640}"/>
    <dgm:cxn modelId="{8E406689-7475-4698-B914-FB7E6FE169FE}" type="presParOf" srcId="{3C35F44B-4260-4A60-A248-93EE437108A4}" destId="{8381D013-B09F-4EB7-B284-87E18BA91480}" srcOrd="0" destOrd="0" presId="urn:microsoft.com/office/officeart/2018/2/layout/IconVerticalSolidList"/>
    <dgm:cxn modelId="{035BCD88-4F95-43E0-ADF0-1CCC9078D72C}" type="presParOf" srcId="{8381D013-B09F-4EB7-B284-87E18BA91480}" destId="{8C02648D-AE0B-4C0A-99CD-A78FEEF4FCBE}" srcOrd="0" destOrd="0" presId="urn:microsoft.com/office/officeart/2018/2/layout/IconVerticalSolidList"/>
    <dgm:cxn modelId="{8564822D-39DF-40EC-AB94-76880C915733}" type="presParOf" srcId="{8381D013-B09F-4EB7-B284-87E18BA91480}" destId="{341F2F7C-7F9D-4558-A991-5ED1B77B2523}" srcOrd="1" destOrd="0" presId="urn:microsoft.com/office/officeart/2018/2/layout/IconVerticalSolidList"/>
    <dgm:cxn modelId="{EE38E2A1-6582-4A60-A28C-661F8BA6CB5F}" type="presParOf" srcId="{8381D013-B09F-4EB7-B284-87E18BA91480}" destId="{5D351A4B-F6FC-4727-8BAC-C5959E2E3BEE}" srcOrd="2" destOrd="0" presId="urn:microsoft.com/office/officeart/2018/2/layout/IconVerticalSolidList"/>
    <dgm:cxn modelId="{D3768DE5-ECBF-43BA-B447-4353224D57CF}" type="presParOf" srcId="{8381D013-B09F-4EB7-B284-87E18BA91480}" destId="{1C60A05B-6190-4252-BE6A-2CB1F8E433AD}" srcOrd="3" destOrd="0" presId="urn:microsoft.com/office/officeart/2018/2/layout/IconVerticalSolidList"/>
    <dgm:cxn modelId="{0680CCC3-FF94-4D30-AF6D-65A462E7A40B}" type="presParOf" srcId="{8381D013-B09F-4EB7-B284-87E18BA91480}" destId="{261D0FB9-90A3-4D80-995E-D3DBE238CCC8}" srcOrd="4" destOrd="0" presId="urn:microsoft.com/office/officeart/2018/2/layout/IconVerticalSolidList"/>
    <dgm:cxn modelId="{8098041E-EB46-415A-AEE9-632C89777BA6}" type="presParOf" srcId="{3C35F44B-4260-4A60-A248-93EE437108A4}" destId="{075FAB0F-684D-4E42-A6F4-E36E57D72182}" srcOrd="1" destOrd="0" presId="urn:microsoft.com/office/officeart/2018/2/layout/IconVerticalSolidList"/>
    <dgm:cxn modelId="{A9712A6F-C660-4FC8-BCEF-F301AFF7EB56}" type="presParOf" srcId="{3C35F44B-4260-4A60-A248-93EE437108A4}" destId="{316E9826-8426-431D-B2B4-4EB2CA4B07C9}" srcOrd="2" destOrd="0" presId="urn:microsoft.com/office/officeart/2018/2/layout/IconVerticalSolidList"/>
    <dgm:cxn modelId="{62318066-A2B8-4D0A-B779-78791C0AFDD6}" type="presParOf" srcId="{316E9826-8426-431D-B2B4-4EB2CA4B07C9}" destId="{987AEAAF-0A3F-4AA6-81E2-B5038F1FCE22}" srcOrd="0" destOrd="0" presId="urn:microsoft.com/office/officeart/2018/2/layout/IconVerticalSolidList"/>
    <dgm:cxn modelId="{CEEC9899-F11E-44A5-A2B7-5F719F55C304}" type="presParOf" srcId="{316E9826-8426-431D-B2B4-4EB2CA4B07C9}" destId="{F5D9B6F8-1E45-4BE1-B0D5-7748D417F661}" srcOrd="1" destOrd="0" presId="urn:microsoft.com/office/officeart/2018/2/layout/IconVerticalSolidList"/>
    <dgm:cxn modelId="{675A59E5-151D-40A2-BB22-7B8A70295527}" type="presParOf" srcId="{316E9826-8426-431D-B2B4-4EB2CA4B07C9}" destId="{1A713EEA-6260-48A1-8C62-3B05C11B9418}" srcOrd="2" destOrd="0" presId="urn:microsoft.com/office/officeart/2018/2/layout/IconVerticalSolidList"/>
    <dgm:cxn modelId="{E3BB5ADB-EF6B-457C-A0D9-CA3B63F94DF8}" type="presParOf" srcId="{316E9826-8426-431D-B2B4-4EB2CA4B07C9}" destId="{8E624773-F08F-4767-BC9B-97AFE5AB3A79}" srcOrd="3" destOrd="0" presId="urn:microsoft.com/office/officeart/2018/2/layout/IconVerticalSolidList"/>
    <dgm:cxn modelId="{8A29CF72-C9DD-49B7-9B01-06B071CE9097}" type="presParOf" srcId="{3C35F44B-4260-4A60-A248-93EE437108A4}" destId="{CCA5C415-5869-479C-A308-398BA530F93E}" srcOrd="3" destOrd="0" presId="urn:microsoft.com/office/officeart/2018/2/layout/IconVerticalSolidList"/>
    <dgm:cxn modelId="{9D21E94D-F765-4529-8009-02296E79561A}" type="presParOf" srcId="{3C35F44B-4260-4A60-A248-93EE437108A4}" destId="{F2132011-D6B6-4F58-9479-5F2439C158F3}" srcOrd="4" destOrd="0" presId="urn:microsoft.com/office/officeart/2018/2/layout/IconVerticalSolidList"/>
    <dgm:cxn modelId="{84763AE3-5791-488A-AD7A-6F87D469297E}" type="presParOf" srcId="{F2132011-D6B6-4F58-9479-5F2439C158F3}" destId="{0C39BDCE-341B-4410-90DA-8C38EA2292D1}" srcOrd="0" destOrd="0" presId="urn:microsoft.com/office/officeart/2018/2/layout/IconVerticalSolidList"/>
    <dgm:cxn modelId="{F4D9C79A-EFCE-43CE-BA07-B158DA3BCBF5}" type="presParOf" srcId="{F2132011-D6B6-4F58-9479-5F2439C158F3}" destId="{D07D650D-BE21-41EF-A2ED-73F7B2A7B904}" srcOrd="1" destOrd="0" presId="urn:microsoft.com/office/officeart/2018/2/layout/IconVerticalSolidList"/>
    <dgm:cxn modelId="{C4C0C751-17D2-4A7B-A221-901D61134E5F}" type="presParOf" srcId="{F2132011-D6B6-4F58-9479-5F2439C158F3}" destId="{ADC4D907-D4D1-4B4A-AB04-301A8EDD07B1}" srcOrd="2" destOrd="0" presId="urn:microsoft.com/office/officeart/2018/2/layout/IconVerticalSolidList"/>
    <dgm:cxn modelId="{230C2CED-3CB7-4E7A-895C-A6B393B6E061}" type="presParOf" srcId="{F2132011-D6B6-4F58-9479-5F2439C158F3}" destId="{6064E9CD-0853-4A1D-B9B0-B86783B13AD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3E5258-ABFD-49DF-97A0-3DC835831F59}"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77F4DED9-E6D0-4F53-9842-485AEC92E619}">
      <dgm:prSet/>
      <dgm:spPr/>
      <dgm:t>
        <a:bodyPr/>
        <a:lstStyle/>
        <a:p>
          <a:pPr>
            <a:lnSpc>
              <a:spcPct val="100000"/>
            </a:lnSpc>
            <a:defRPr b="1"/>
          </a:pPr>
          <a:r>
            <a:rPr lang="en-US"/>
            <a:t>Extract text from documents (print and handwritten).</a:t>
          </a:r>
        </a:p>
      </dgm:t>
    </dgm:pt>
    <dgm:pt modelId="{6FF116E7-2A82-4041-A926-929037F60063}" type="parTrans" cxnId="{AD60B684-6A23-430A-886B-987C38933A4B}">
      <dgm:prSet/>
      <dgm:spPr/>
      <dgm:t>
        <a:bodyPr/>
        <a:lstStyle/>
        <a:p>
          <a:endParaRPr lang="en-US"/>
        </a:p>
      </dgm:t>
    </dgm:pt>
    <dgm:pt modelId="{6D3B61FA-26E9-478F-9596-3CFFB45CBE69}" type="sibTrans" cxnId="{AD60B684-6A23-430A-886B-987C38933A4B}">
      <dgm:prSet/>
      <dgm:spPr/>
      <dgm:t>
        <a:bodyPr/>
        <a:lstStyle/>
        <a:p>
          <a:endParaRPr lang="en-US"/>
        </a:p>
      </dgm:t>
    </dgm:pt>
    <dgm:pt modelId="{B784B389-F814-495A-86C3-8B1F5711D026}">
      <dgm:prSet/>
      <dgm:spPr/>
      <dgm:t>
        <a:bodyPr/>
        <a:lstStyle/>
        <a:p>
          <a:pPr>
            <a:lnSpc>
              <a:spcPct val="100000"/>
            </a:lnSpc>
          </a:pPr>
          <a:r>
            <a:rPr lang="en-US"/>
            <a:t>Detects paragraphs, text lines, words, locations and languages.</a:t>
          </a:r>
        </a:p>
      </dgm:t>
    </dgm:pt>
    <dgm:pt modelId="{BE648B3A-DE60-4DF3-8618-3D47C1B6884D}" type="parTrans" cxnId="{EFC6DA8D-1343-486C-B2DC-6B9D8203B56C}">
      <dgm:prSet/>
      <dgm:spPr/>
      <dgm:t>
        <a:bodyPr/>
        <a:lstStyle/>
        <a:p>
          <a:endParaRPr lang="en-US"/>
        </a:p>
      </dgm:t>
    </dgm:pt>
    <dgm:pt modelId="{1E722685-B2FB-4056-8F81-C03D19493D29}" type="sibTrans" cxnId="{EFC6DA8D-1343-486C-B2DC-6B9D8203B56C}">
      <dgm:prSet/>
      <dgm:spPr/>
      <dgm:t>
        <a:bodyPr/>
        <a:lstStyle/>
        <a:p>
          <a:endParaRPr lang="en-US"/>
        </a:p>
      </dgm:t>
    </dgm:pt>
    <dgm:pt modelId="{107DD2A3-BE25-4581-97B7-ED6711A9A0C9}">
      <dgm:prSet/>
      <dgm:spPr/>
      <dgm:t>
        <a:bodyPr/>
        <a:lstStyle/>
        <a:p>
          <a:pPr>
            <a:lnSpc>
              <a:spcPct val="100000"/>
            </a:lnSpc>
            <a:defRPr b="1"/>
          </a:pPr>
          <a:r>
            <a:rPr lang="en-US"/>
            <a:t>Higher resolution than Vision Read API.</a:t>
          </a:r>
        </a:p>
      </dgm:t>
    </dgm:pt>
    <dgm:pt modelId="{8C1C9549-C5F4-4B1A-AC09-339CE17D5EDF}" type="parTrans" cxnId="{2678AE2E-CABC-4F38-BD39-75AAA81B4DF7}">
      <dgm:prSet/>
      <dgm:spPr/>
      <dgm:t>
        <a:bodyPr/>
        <a:lstStyle/>
        <a:p>
          <a:endParaRPr lang="en-US"/>
        </a:p>
      </dgm:t>
    </dgm:pt>
    <dgm:pt modelId="{441BC1F8-3A76-4D40-8910-07052E0833DA}" type="sibTrans" cxnId="{2678AE2E-CABC-4F38-BD39-75AAA81B4DF7}">
      <dgm:prSet/>
      <dgm:spPr/>
      <dgm:t>
        <a:bodyPr/>
        <a:lstStyle/>
        <a:p>
          <a:endParaRPr lang="en-US"/>
        </a:p>
      </dgm:t>
    </dgm:pt>
    <dgm:pt modelId="{59B5D1C1-E430-4C8D-A9D2-D9EC6E176786}">
      <dgm:prSet/>
      <dgm:spPr/>
      <dgm:t>
        <a:bodyPr/>
        <a:lstStyle/>
        <a:p>
          <a:pPr>
            <a:lnSpc>
              <a:spcPct val="100000"/>
            </a:lnSpc>
            <a:defRPr b="1"/>
          </a:pPr>
          <a:r>
            <a:rPr lang="en-US"/>
            <a:t>Underlying OCR engine for other models.</a:t>
          </a:r>
        </a:p>
      </dgm:t>
    </dgm:pt>
    <dgm:pt modelId="{4878E412-4B5D-4A42-A464-B15313AEE6BD}" type="parTrans" cxnId="{CC5ED006-5EDF-4E2F-B546-98D2EBE1C71A}">
      <dgm:prSet/>
      <dgm:spPr/>
      <dgm:t>
        <a:bodyPr/>
        <a:lstStyle/>
        <a:p>
          <a:endParaRPr lang="en-US"/>
        </a:p>
      </dgm:t>
    </dgm:pt>
    <dgm:pt modelId="{18AF77EC-4504-42F6-A1B3-5AD6C265BF00}" type="sibTrans" cxnId="{CC5ED006-5EDF-4E2F-B546-98D2EBE1C71A}">
      <dgm:prSet/>
      <dgm:spPr/>
      <dgm:t>
        <a:bodyPr/>
        <a:lstStyle/>
        <a:p>
          <a:endParaRPr lang="en-US"/>
        </a:p>
      </dgm:t>
    </dgm:pt>
    <dgm:pt modelId="{C4C88F47-03E7-4C05-9E9B-E3441B87C037}" type="pres">
      <dgm:prSet presAssocID="{E23E5258-ABFD-49DF-97A0-3DC835831F59}" presName="root" presStyleCnt="0">
        <dgm:presLayoutVars>
          <dgm:dir/>
          <dgm:resizeHandles val="exact"/>
        </dgm:presLayoutVars>
      </dgm:prSet>
      <dgm:spPr/>
    </dgm:pt>
    <dgm:pt modelId="{3B91415D-3D88-4A79-B604-E13C218EBEDF}" type="pres">
      <dgm:prSet presAssocID="{77F4DED9-E6D0-4F53-9842-485AEC92E619}" presName="compNode" presStyleCnt="0"/>
      <dgm:spPr/>
    </dgm:pt>
    <dgm:pt modelId="{0C974B37-6A16-43AC-A945-B078F2F05451}" type="pres">
      <dgm:prSet presAssocID="{77F4DED9-E6D0-4F53-9842-485AEC92E61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ypewriter"/>
        </a:ext>
      </dgm:extLst>
    </dgm:pt>
    <dgm:pt modelId="{07FB1F39-9F92-476D-82C7-0D68B6E80945}" type="pres">
      <dgm:prSet presAssocID="{77F4DED9-E6D0-4F53-9842-485AEC92E619}" presName="iconSpace" presStyleCnt="0"/>
      <dgm:spPr/>
    </dgm:pt>
    <dgm:pt modelId="{AEE172C3-92B6-4F3B-8964-CD8C3EB85687}" type="pres">
      <dgm:prSet presAssocID="{77F4DED9-E6D0-4F53-9842-485AEC92E619}" presName="parTx" presStyleLbl="revTx" presStyleIdx="0" presStyleCnt="6">
        <dgm:presLayoutVars>
          <dgm:chMax val="0"/>
          <dgm:chPref val="0"/>
        </dgm:presLayoutVars>
      </dgm:prSet>
      <dgm:spPr/>
    </dgm:pt>
    <dgm:pt modelId="{7581E612-1A0D-4553-827A-1944D5D7DFB4}" type="pres">
      <dgm:prSet presAssocID="{77F4DED9-E6D0-4F53-9842-485AEC92E619}" presName="txSpace" presStyleCnt="0"/>
      <dgm:spPr/>
    </dgm:pt>
    <dgm:pt modelId="{E9942B74-4F2C-4930-9445-44C4E3B15F28}" type="pres">
      <dgm:prSet presAssocID="{77F4DED9-E6D0-4F53-9842-485AEC92E619}" presName="desTx" presStyleLbl="revTx" presStyleIdx="1" presStyleCnt="6">
        <dgm:presLayoutVars/>
      </dgm:prSet>
      <dgm:spPr/>
    </dgm:pt>
    <dgm:pt modelId="{36960099-05C5-4F7F-B51D-CE77281F06CB}" type="pres">
      <dgm:prSet presAssocID="{6D3B61FA-26E9-478F-9596-3CFFB45CBE69}" presName="sibTrans" presStyleCnt="0"/>
      <dgm:spPr/>
    </dgm:pt>
    <dgm:pt modelId="{7150F74C-B5B4-4BAA-82C3-64C9F82E1AA2}" type="pres">
      <dgm:prSet presAssocID="{107DD2A3-BE25-4581-97B7-ED6711A9A0C9}" presName="compNode" presStyleCnt="0"/>
      <dgm:spPr/>
    </dgm:pt>
    <dgm:pt modelId="{FFB0715C-E337-47AD-BBA3-5638DB5F442A}" type="pres">
      <dgm:prSet presAssocID="{107DD2A3-BE25-4581-97B7-ED6711A9A0C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7D1CC703-270A-4A01-9D32-2F34FD6D8658}" type="pres">
      <dgm:prSet presAssocID="{107DD2A3-BE25-4581-97B7-ED6711A9A0C9}" presName="iconSpace" presStyleCnt="0"/>
      <dgm:spPr/>
    </dgm:pt>
    <dgm:pt modelId="{5D6C03FC-A890-43A5-B8BB-FED62916C97E}" type="pres">
      <dgm:prSet presAssocID="{107DD2A3-BE25-4581-97B7-ED6711A9A0C9}" presName="parTx" presStyleLbl="revTx" presStyleIdx="2" presStyleCnt="6">
        <dgm:presLayoutVars>
          <dgm:chMax val="0"/>
          <dgm:chPref val="0"/>
        </dgm:presLayoutVars>
      </dgm:prSet>
      <dgm:spPr/>
    </dgm:pt>
    <dgm:pt modelId="{04C9BC16-F63C-4371-BC3B-7C3914DF8A3C}" type="pres">
      <dgm:prSet presAssocID="{107DD2A3-BE25-4581-97B7-ED6711A9A0C9}" presName="txSpace" presStyleCnt="0"/>
      <dgm:spPr/>
    </dgm:pt>
    <dgm:pt modelId="{17CF8115-B982-4F18-B3BF-DB8A0829230A}" type="pres">
      <dgm:prSet presAssocID="{107DD2A3-BE25-4581-97B7-ED6711A9A0C9}" presName="desTx" presStyleLbl="revTx" presStyleIdx="3" presStyleCnt="6">
        <dgm:presLayoutVars/>
      </dgm:prSet>
      <dgm:spPr/>
    </dgm:pt>
    <dgm:pt modelId="{2D92D8CA-2EF5-4D92-9A84-276AA922A677}" type="pres">
      <dgm:prSet presAssocID="{441BC1F8-3A76-4D40-8910-07052E0833DA}" presName="sibTrans" presStyleCnt="0"/>
      <dgm:spPr/>
    </dgm:pt>
    <dgm:pt modelId="{F1BE9DD5-AFF4-431C-80B2-51954707BF51}" type="pres">
      <dgm:prSet presAssocID="{59B5D1C1-E430-4C8D-A9D2-D9EC6E176786}" presName="compNode" presStyleCnt="0"/>
      <dgm:spPr/>
    </dgm:pt>
    <dgm:pt modelId="{E34D53FB-45E5-4533-856E-2E5057A731EA}" type="pres">
      <dgm:prSet presAssocID="{59B5D1C1-E430-4C8D-A9D2-D9EC6E17678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ock"/>
        </a:ext>
      </dgm:extLst>
    </dgm:pt>
    <dgm:pt modelId="{178409C4-D6B9-430F-B9FF-87D14B781AC7}" type="pres">
      <dgm:prSet presAssocID="{59B5D1C1-E430-4C8D-A9D2-D9EC6E176786}" presName="iconSpace" presStyleCnt="0"/>
      <dgm:spPr/>
    </dgm:pt>
    <dgm:pt modelId="{74297FEE-C6A1-45C3-A1AE-00F3713E45F4}" type="pres">
      <dgm:prSet presAssocID="{59B5D1C1-E430-4C8D-A9D2-D9EC6E176786}" presName="parTx" presStyleLbl="revTx" presStyleIdx="4" presStyleCnt="6">
        <dgm:presLayoutVars>
          <dgm:chMax val="0"/>
          <dgm:chPref val="0"/>
        </dgm:presLayoutVars>
      </dgm:prSet>
      <dgm:spPr/>
    </dgm:pt>
    <dgm:pt modelId="{26E1BF58-1CB2-4AF2-9619-9A085D6CB0A7}" type="pres">
      <dgm:prSet presAssocID="{59B5D1C1-E430-4C8D-A9D2-D9EC6E176786}" presName="txSpace" presStyleCnt="0"/>
      <dgm:spPr/>
    </dgm:pt>
    <dgm:pt modelId="{94E3B458-65DD-4D5C-B91E-BE086FFC5C9F}" type="pres">
      <dgm:prSet presAssocID="{59B5D1C1-E430-4C8D-A9D2-D9EC6E176786}" presName="desTx" presStyleLbl="revTx" presStyleIdx="5" presStyleCnt="6">
        <dgm:presLayoutVars/>
      </dgm:prSet>
      <dgm:spPr/>
    </dgm:pt>
  </dgm:ptLst>
  <dgm:cxnLst>
    <dgm:cxn modelId="{CC5ED006-5EDF-4E2F-B546-98D2EBE1C71A}" srcId="{E23E5258-ABFD-49DF-97A0-3DC835831F59}" destId="{59B5D1C1-E430-4C8D-A9D2-D9EC6E176786}" srcOrd="2" destOrd="0" parTransId="{4878E412-4B5D-4A42-A464-B15313AEE6BD}" sibTransId="{18AF77EC-4504-42F6-A1B3-5AD6C265BF00}"/>
    <dgm:cxn modelId="{2678AE2E-CABC-4F38-BD39-75AAA81B4DF7}" srcId="{E23E5258-ABFD-49DF-97A0-3DC835831F59}" destId="{107DD2A3-BE25-4581-97B7-ED6711A9A0C9}" srcOrd="1" destOrd="0" parTransId="{8C1C9549-C5F4-4B1A-AC09-339CE17D5EDF}" sibTransId="{441BC1F8-3A76-4D40-8910-07052E0833DA}"/>
    <dgm:cxn modelId="{940FF07F-193F-41B5-9880-ED0C47685DFC}" type="presOf" srcId="{59B5D1C1-E430-4C8D-A9D2-D9EC6E176786}" destId="{74297FEE-C6A1-45C3-A1AE-00F3713E45F4}" srcOrd="0" destOrd="0" presId="urn:microsoft.com/office/officeart/2018/5/layout/CenteredIconLabelDescriptionList"/>
    <dgm:cxn modelId="{2BF93C81-B7AF-4940-9552-380232BCCFF3}" type="presOf" srcId="{E23E5258-ABFD-49DF-97A0-3DC835831F59}" destId="{C4C88F47-03E7-4C05-9E9B-E3441B87C037}" srcOrd="0" destOrd="0" presId="urn:microsoft.com/office/officeart/2018/5/layout/CenteredIconLabelDescriptionList"/>
    <dgm:cxn modelId="{AD60B684-6A23-430A-886B-987C38933A4B}" srcId="{E23E5258-ABFD-49DF-97A0-3DC835831F59}" destId="{77F4DED9-E6D0-4F53-9842-485AEC92E619}" srcOrd="0" destOrd="0" parTransId="{6FF116E7-2A82-4041-A926-929037F60063}" sibTransId="{6D3B61FA-26E9-478F-9596-3CFFB45CBE69}"/>
    <dgm:cxn modelId="{EFC6DA8D-1343-486C-B2DC-6B9D8203B56C}" srcId="{77F4DED9-E6D0-4F53-9842-485AEC92E619}" destId="{B784B389-F814-495A-86C3-8B1F5711D026}" srcOrd="0" destOrd="0" parTransId="{BE648B3A-DE60-4DF3-8618-3D47C1B6884D}" sibTransId="{1E722685-B2FB-4056-8F81-C03D19493D29}"/>
    <dgm:cxn modelId="{F6CD2FA2-8877-4208-AEFA-828741D71A0D}" type="presOf" srcId="{77F4DED9-E6D0-4F53-9842-485AEC92E619}" destId="{AEE172C3-92B6-4F3B-8964-CD8C3EB85687}" srcOrd="0" destOrd="0" presId="urn:microsoft.com/office/officeart/2018/5/layout/CenteredIconLabelDescriptionList"/>
    <dgm:cxn modelId="{8268A3D3-F815-4D6D-AC69-107BB0F9F983}" type="presOf" srcId="{B784B389-F814-495A-86C3-8B1F5711D026}" destId="{E9942B74-4F2C-4930-9445-44C4E3B15F28}" srcOrd="0" destOrd="0" presId="urn:microsoft.com/office/officeart/2018/5/layout/CenteredIconLabelDescriptionList"/>
    <dgm:cxn modelId="{993E9BDC-E5AB-4D8E-AA6C-1217E96E7997}" type="presOf" srcId="{107DD2A3-BE25-4581-97B7-ED6711A9A0C9}" destId="{5D6C03FC-A890-43A5-B8BB-FED62916C97E}" srcOrd="0" destOrd="0" presId="urn:microsoft.com/office/officeart/2018/5/layout/CenteredIconLabelDescriptionList"/>
    <dgm:cxn modelId="{3A21638A-EF67-400A-8040-9BBD490ADFCB}" type="presParOf" srcId="{C4C88F47-03E7-4C05-9E9B-E3441B87C037}" destId="{3B91415D-3D88-4A79-B604-E13C218EBEDF}" srcOrd="0" destOrd="0" presId="urn:microsoft.com/office/officeart/2018/5/layout/CenteredIconLabelDescriptionList"/>
    <dgm:cxn modelId="{4BFA881F-3F89-4E18-9702-FA9193E7AEFE}" type="presParOf" srcId="{3B91415D-3D88-4A79-B604-E13C218EBEDF}" destId="{0C974B37-6A16-43AC-A945-B078F2F05451}" srcOrd="0" destOrd="0" presId="urn:microsoft.com/office/officeart/2018/5/layout/CenteredIconLabelDescriptionList"/>
    <dgm:cxn modelId="{39854356-3DCE-45AA-A812-82F1A4A37F6B}" type="presParOf" srcId="{3B91415D-3D88-4A79-B604-E13C218EBEDF}" destId="{07FB1F39-9F92-476D-82C7-0D68B6E80945}" srcOrd="1" destOrd="0" presId="urn:microsoft.com/office/officeart/2018/5/layout/CenteredIconLabelDescriptionList"/>
    <dgm:cxn modelId="{ECC4FFBF-5AA4-44F2-8DA6-44818F4E2531}" type="presParOf" srcId="{3B91415D-3D88-4A79-B604-E13C218EBEDF}" destId="{AEE172C3-92B6-4F3B-8964-CD8C3EB85687}" srcOrd="2" destOrd="0" presId="urn:microsoft.com/office/officeart/2018/5/layout/CenteredIconLabelDescriptionList"/>
    <dgm:cxn modelId="{963AC05D-5F7A-42AB-A4E1-47AEACEB5070}" type="presParOf" srcId="{3B91415D-3D88-4A79-B604-E13C218EBEDF}" destId="{7581E612-1A0D-4553-827A-1944D5D7DFB4}" srcOrd="3" destOrd="0" presId="urn:microsoft.com/office/officeart/2018/5/layout/CenteredIconLabelDescriptionList"/>
    <dgm:cxn modelId="{BAE50328-044C-4C0E-8E13-2EB318A110FB}" type="presParOf" srcId="{3B91415D-3D88-4A79-B604-E13C218EBEDF}" destId="{E9942B74-4F2C-4930-9445-44C4E3B15F28}" srcOrd="4" destOrd="0" presId="urn:microsoft.com/office/officeart/2018/5/layout/CenteredIconLabelDescriptionList"/>
    <dgm:cxn modelId="{42B063CA-A0A5-45BB-A146-C36AB1FFEEC0}" type="presParOf" srcId="{C4C88F47-03E7-4C05-9E9B-E3441B87C037}" destId="{36960099-05C5-4F7F-B51D-CE77281F06CB}" srcOrd="1" destOrd="0" presId="urn:microsoft.com/office/officeart/2018/5/layout/CenteredIconLabelDescriptionList"/>
    <dgm:cxn modelId="{F5CB75C5-D404-424D-B165-F38F1B230DAA}" type="presParOf" srcId="{C4C88F47-03E7-4C05-9E9B-E3441B87C037}" destId="{7150F74C-B5B4-4BAA-82C3-64C9F82E1AA2}" srcOrd="2" destOrd="0" presId="urn:microsoft.com/office/officeart/2018/5/layout/CenteredIconLabelDescriptionList"/>
    <dgm:cxn modelId="{DCB4D407-A850-44F2-AE7B-89369796DBC3}" type="presParOf" srcId="{7150F74C-B5B4-4BAA-82C3-64C9F82E1AA2}" destId="{FFB0715C-E337-47AD-BBA3-5638DB5F442A}" srcOrd="0" destOrd="0" presId="urn:microsoft.com/office/officeart/2018/5/layout/CenteredIconLabelDescriptionList"/>
    <dgm:cxn modelId="{78E215F2-D3F9-458F-8786-8AFE8C87D80E}" type="presParOf" srcId="{7150F74C-B5B4-4BAA-82C3-64C9F82E1AA2}" destId="{7D1CC703-270A-4A01-9D32-2F34FD6D8658}" srcOrd="1" destOrd="0" presId="urn:microsoft.com/office/officeart/2018/5/layout/CenteredIconLabelDescriptionList"/>
    <dgm:cxn modelId="{BBF75A6E-5CBF-486F-9CEB-B1FF5AF56FF9}" type="presParOf" srcId="{7150F74C-B5B4-4BAA-82C3-64C9F82E1AA2}" destId="{5D6C03FC-A890-43A5-B8BB-FED62916C97E}" srcOrd="2" destOrd="0" presId="urn:microsoft.com/office/officeart/2018/5/layout/CenteredIconLabelDescriptionList"/>
    <dgm:cxn modelId="{7DC604F4-85AA-4A5C-8B2B-7F78106B42DF}" type="presParOf" srcId="{7150F74C-B5B4-4BAA-82C3-64C9F82E1AA2}" destId="{04C9BC16-F63C-4371-BC3B-7C3914DF8A3C}" srcOrd="3" destOrd="0" presId="urn:microsoft.com/office/officeart/2018/5/layout/CenteredIconLabelDescriptionList"/>
    <dgm:cxn modelId="{1758DEE7-36EE-4894-85C4-698A427C28A8}" type="presParOf" srcId="{7150F74C-B5B4-4BAA-82C3-64C9F82E1AA2}" destId="{17CF8115-B982-4F18-B3BF-DB8A0829230A}" srcOrd="4" destOrd="0" presId="urn:microsoft.com/office/officeart/2018/5/layout/CenteredIconLabelDescriptionList"/>
    <dgm:cxn modelId="{749AE611-2C0E-4CE9-9CC9-6972021DABF4}" type="presParOf" srcId="{C4C88F47-03E7-4C05-9E9B-E3441B87C037}" destId="{2D92D8CA-2EF5-4D92-9A84-276AA922A677}" srcOrd="3" destOrd="0" presId="urn:microsoft.com/office/officeart/2018/5/layout/CenteredIconLabelDescriptionList"/>
    <dgm:cxn modelId="{B8253A9E-15BE-4ACF-84A7-110F583DC17E}" type="presParOf" srcId="{C4C88F47-03E7-4C05-9E9B-E3441B87C037}" destId="{F1BE9DD5-AFF4-431C-80B2-51954707BF51}" srcOrd="4" destOrd="0" presId="urn:microsoft.com/office/officeart/2018/5/layout/CenteredIconLabelDescriptionList"/>
    <dgm:cxn modelId="{539DA238-974C-40EB-AF2D-9485C10EAC38}" type="presParOf" srcId="{F1BE9DD5-AFF4-431C-80B2-51954707BF51}" destId="{E34D53FB-45E5-4533-856E-2E5057A731EA}" srcOrd="0" destOrd="0" presId="urn:microsoft.com/office/officeart/2018/5/layout/CenteredIconLabelDescriptionList"/>
    <dgm:cxn modelId="{092683E3-A621-4D05-B70A-A366AB6357E9}" type="presParOf" srcId="{F1BE9DD5-AFF4-431C-80B2-51954707BF51}" destId="{178409C4-D6B9-430F-B9FF-87D14B781AC7}" srcOrd="1" destOrd="0" presId="urn:microsoft.com/office/officeart/2018/5/layout/CenteredIconLabelDescriptionList"/>
    <dgm:cxn modelId="{56295673-B115-49CA-B052-7005A19962C9}" type="presParOf" srcId="{F1BE9DD5-AFF4-431C-80B2-51954707BF51}" destId="{74297FEE-C6A1-45C3-A1AE-00F3713E45F4}" srcOrd="2" destOrd="0" presId="urn:microsoft.com/office/officeart/2018/5/layout/CenteredIconLabelDescriptionList"/>
    <dgm:cxn modelId="{5BB0F92D-D298-4BC0-A3FB-B82FA2AD677F}" type="presParOf" srcId="{F1BE9DD5-AFF4-431C-80B2-51954707BF51}" destId="{26E1BF58-1CB2-4AF2-9619-9A085D6CB0A7}" srcOrd="3" destOrd="0" presId="urn:microsoft.com/office/officeart/2018/5/layout/CenteredIconLabelDescriptionList"/>
    <dgm:cxn modelId="{6B2D3894-30C7-4E42-BC4F-D02735056FFD}" type="presParOf" srcId="{F1BE9DD5-AFF4-431C-80B2-51954707BF51}" destId="{94E3B458-65DD-4D5C-B91E-BE086FFC5C9F}"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A3CB6E2-721D-4BAA-8389-2B76AF21B1BE}" type="doc">
      <dgm:prSet loTypeId="urn:microsoft.com/office/officeart/2005/8/layout/arrow5" loCatId="relationship" qsTypeId="urn:microsoft.com/office/officeart/2005/8/quickstyle/simple1" qsCatId="simple" csTypeId="urn:microsoft.com/office/officeart/2005/8/colors/accent1_2" csCatId="accent1"/>
      <dgm:spPr/>
      <dgm:t>
        <a:bodyPr/>
        <a:lstStyle/>
        <a:p>
          <a:endParaRPr lang="en-US"/>
        </a:p>
      </dgm:t>
    </dgm:pt>
    <dgm:pt modelId="{F542252A-3A35-4643-809B-490B5CCD82BB}">
      <dgm:prSet/>
      <dgm:spPr/>
      <dgm:t>
        <a:bodyPr/>
        <a:lstStyle/>
        <a:p>
          <a:r>
            <a:rPr lang="en-US"/>
            <a:t>Extract text, layout </a:t>
          </a:r>
          <a:r>
            <a:rPr lang="en-US" b="1"/>
            <a:t>and key-value </a:t>
          </a:r>
          <a:r>
            <a:rPr lang="en-US"/>
            <a:t>pairs from documents.</a:t>
          </a:r>
        </a:p>
      </dgm:t>
    </dgm:pt>
    <dgm:pt modelId="{9261FD07-4F98-4D7C-9972-EF6A18614435}" type="parTrans" cxnId="{8E545104-1912-4FB5-8489-81A33B48869C}">
      <dgm:prSet/>
      <dgm:spPr/>
      <dgm:t>
        <a:bodyPr/>
        <a:lstStyle/>
        <a:p>
          <a:endParaRPr lang="en-US"/>
        </a:p>
      </dgm:t>
    </dgm:pt>
    <dgm:pt modelId="{34018E31-C123-42C8-909E-1D99F888192B}" type="sibTrans" cxnId="{8E545104-1912-4FB5-8489-81A33B48869C}">
      <dgm:prSet/>
      <dgm:spPr/>
      <dgm:t>
        <a:bodyPr/>
        <a:lstStyle/>
        <a:p>
          <a:endParaRPr lang="en-US"/>
        </a:p>
      </dgm:t>
    </dgm:pt>
    <dgm:pt modelId="{40880AC6-B2B7-4EC7-933C-91A105F64A3F}">
      <dgm:prSet/>
      <dgm:spPr/>
      <dgm:t>
        <a:bodyPr/>
        <a:lstStyle/>
        <a:p>
          <a:r>
            <a:rPr lang="en-US"/>
            <a:t>Pretrained model.</a:t>
          </a:r>
        </a:p>
      </dgm:t>
    </dgm:pt>
    <dgm:pt modelId="{E32B6B39-81BC-4421-A47F-D8281AC313D2}" type="parTrans" cxnId="{8FFB880E-CFFD-4009-90C6-DF8467F46ECF}">
      <dgm:prSet/>
      <dgm:spPr/>
      <dgm:t>
        <a:bodyPr/>
        <a:lstStyle/>
        <a:p>
          <a:endParaRPr lang="en-US"/>
        </a:p>
      </dgm:t>
    </dgm:pt>
    <dgm:pt modelId="{AD8E98E6-AF02-4031-B6E7-3D051B7D2343}" type="sibTrans" cxnId="{8FFB880E-CFFD-4009-90C6-DF8467F46ECF}">
      <dgm:prSet/>
      <dgm:spPr/>
      <dgm:t>
        <a:bodyPr/>
        <a:lstStyle/>
        <a:p>
          <a:endParaRPr lang="en-US"/>
        </a:p>
      </dgm:t>
    </dgm:pt>
    <dgm:pt modelId="{DF477D64-6062-44A6-8F04-45CB2F5CF875}">
      <dgm:prSet/>
      <dgm:spPr/>
      <dgm:t>
        <a:bodyPr/>
        <a:lstStyle/>
        <a:p>
          <a:r>
            <a:rPr lang="en-US"/>
            <a:t>Supports structured, semi-structured and unstructured documents.</a:t>
          </a:r>
        </a:p>
      </dgm:t>
    </dgm:pt>
    <dgm:pt modelId="{F29593E7-618B-4B52-B50E-843228524244}" type="parTrans" cxnId="{1CF9BE23-2A52-42D9-A88C-74181C71F8C0}">
      <dgm:prSet/>
      <dgm:spPr/>
      <dgm:t>
        <a:bodyPr/>
        <a:lstStyle/>
        <a:p>
          <a:endParaRPr lang="en-US"/>
        </a:p>
      </dgm:t>
    </dgm:pt>
    <dgm:pt modelId="{B6178C7D-AF05-4307-BDA3-DA18EB1643ED}" type="sibTrans" cxnId="{1CF9BE23-2A52-42D9-A88C-74181C71F8C0}">
      <dgm:prSet/>
      <dgm:spPr/>
      <dgm:t>
        <a:bodyPr/>
        <a:lstStyle/>
        <a:p>
          <a:endParaRPr lang="en-US"/>
        </a:p>
      </dgm:t>
    </dgm:pt>
    <dgm:pt modelId="{69B2D495-7B49-4A87-B0A5-1FCB9B750AF8}" type="pres">
      <dgm:prSet presAssocID="{1A3CB6E2-721D-4BAA-8389-2B76AF21B1BE}" presName="diagram" presStyleCnt="0">
        <dgm:presLayoutVars>
          <dgm:dir/>
          <dgm:resizeHandles val="exact"/>
        </dgm:presLayoutVars>
      </dgm:prSet>
      <dgm:spPr/>
    </dgm:pt>
    <dgm:pt modelId="{80EC66BE-3C3B-40DA-B6E6-3707C93B3861}" type="pres">
      <dgm:prSet presAssocID="{F542252A-3A35-4643-809B-490B5CCD82BB}" presName="arrow" presStyleLbl="node1" presStyleIdx="0" presStyleCnt="3">
        <dgm:presLayoutVars>
          <dgm:bulletEnabled val="1"/>
        </dgm:presLayoutVars>
      </dgm:prSet>
      <dgm:spPr/>
    </dgm:pt>
    <dgm:pt modelId="{24845B29-D665-4249-B89A-CF7F3929717D}" type="pres">
      <dgm:prSet presAssocID="{40880AC6-B2B7-4EC7-933C-91A105F64A3F}" presName="arrow" presStyleLbl="node1" presStyleIdx="1" presStyleCnt="3">
        <dgm:presLayoutVars>
          <dgm:bulletEnabled val="1"/>
        </dgm:presLayoutVars>
      </dgm:prSet>
      <dgm:spPr/>
    </dgm:pt>
    <dgm:pt modelId="{14A3C345-4CC1-4637-BA45-3A001A6109BD}" type="pres">
      <dgm:prSet presAssocID="{DF477D64-6062-44A6-8F04-45CB2F5CF875}" presName="arrow" presStyleLbl="node1" presStyleIdx="2" presStyleCnt="3">
        <dgm:presLayoutVars>
          <dgm:bulletEnabled val="1"/>
        </dgm:presLayoutVars>
      </dgm:prSet>
      <dgm:spPr/>
    </dgm:pt>
  </dgm:ptLst>
  <dgm:cxnLst>
    <dgm:cxn modelId="{F4F8F302-464C-406B-95B6-2F24E7C10AD8}" type="presOf" srcId="{1A3CB6E2-721D-4BAA-8389-2B76AF21B1BE}" destId="{69B2D495-7B49-4A87-B0A5-1FCB9B750AF8}" srcOrd="0" destOrd="0" presId="urn:microsoft.com/office/officeart/2005/8/layout/arrow5"/>
    <dgm:cxn modelId="{8E545104-1912-4FB5-8489-81A33B48869C}" srcId="{1A3CB6E2-721D-4BAA-8389-2B76AF21B1BE}" destId="{F542252A-3A35-4643-809B-490B5CCD82BB}" srcOrd="0" destOrd="0" parTransId="{9261FD07-4F98-4D7C-9972-EF6A18614435}" sibTransId="{34018E31-C123-42C8-909E-1D99F888192B}"/>
    <dgm:cxn modelId="{8FFB880E-CFFD-4009-90C6-DF8467F46ECF}" srcId="{1A3CB6E2-721D-4BAA-8389-2B76AF21B1BE}" destId="{40880AC6-B2B7-4EC7-933C-91A105F64A3F}" srcOrd="1" destOrd="0" parTransId="{E32B6B39-81BC-4421-A47F-D8281AC313D2}" sibTransId="{AD8E98E6-AF02-4031-B6E7-3D051B7D2343}"/>
    <dgm:cxn modelId="{46320010-59D2-4A2A-9538-8A02F6F4B0FC}" type="presOf" srcId="{DF477D64-6062-44A6-8F04-45CB2F5CF875}" destId="{14A3C345-4CC1-4637-BA45-3A001A6109BD}" srcOrd="0" destOrd="0" presId="urn:microsoft.com/office/officeart/2005/8/layout/arrow5"/>
    <dgm:cxn modelId="{1CF9BE23-2A52-42D9-A88C-74181C71F8C0}" srcId="{1A3CB6E2-721D-4BAA-8389-2B76AF21B1BE}" destId="{DF477D64-6062-44A6-8F04-45CB2F5CF875}" srcOrd="2" destOrd="0" parTransId="{F29593E7-618B-4B52-B50E-843228524244}" sibTransId="{B6178C7D-AF05-4307-BDA3-DA18EB1643ED}"/>
    <dgm:cxn modelId="{00754A77-B27E-4F9E-80D7-56213944E794}" type="presOf" srcId="{40880AC6-B2B7-4EC7-933C-91A105F64A3F}" destId="{24845B29-D665-4249-B89A-CF7F3929717D}" srcOrd="0" destOrd="0" presId="urn:microsoft.com/office/officeart/2005/8/layout/arrow5"/>
    <dgm:cxn modelId="{0A0FE7C1-8D49-49C7-B4B8-20E34367386B}" type="presOf" srcId="{F542252A-3A35-4643-809B-490B5CCD82BB}" destId="{80EC66BE-3C3B-40DA-B6E6-3707C93B3861}" srcOrd="0" destOrd="0" presId="urn:microsoft.com/office/officeart/2005/8/layout/arrow5"/>
    <dgm:cxn modelId="{7301DCDA-9465-48AC-A036-97C9E1EDFC6D}" type="presParOf" srcId="{69B2D495-7B49-4A87-B0A5-1FCB9B750AF8}" destId="{80EC66BE-3C3B-40DA-B6E6-3707C93B3861}" srcOrd="0" destOrd="0" presId="urn:microsoft.com/office/officeart/2005/8/layout/arrow5"/>
    <dgm:cxn modelId="{9E33F9DA-230C-41B0-9050-6397BB21C3C1}" type="presParOf" srcId="{69B2D495-7B49-4A87-B0A5-1FCB9B750AF8}" destId="{24845B29-D665-4249-B89A-CF7F3929717D}" srcOrd="1" destOrd="0" presId="urn:microsoft.com/office/officeart/2005/8/layout/arrow5"/>
    <dgm:cxn modelId="{14F1C308-EA4B-4EA0-8915-1C11E509F2E8}" type="presParOf" srcId="{69B2D495-7B49-4A87-B0A5-1FCB9B750AF8}" destId="{14A3C345-4CC1-4637-BA45-3A001A6109BD}" srcOrd="2"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1066A0-B767-45CE-8721-880B2DC7CB1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5BDC494-B575-4C5F-972C-99EB41B824E4}">
      <dgm:prSet/>
      <dgm:spPr/>
      <dgm:t>
        <a:bodyPr/>
        <a:lstStyle/>
        <a:p>
          <a:pPr>
            <a:lnSpc>
              <a:spcPct val="100000"/>
            </a:lnSpc>
          </a:pPr>
          <a:r>
            <a:rPr lang="en-US"/>
            <a:t>For structured document the label and value for a field.</a:t>
          </a:r>
        </a:p>
      </dgm:t>
    </dgm:pt>
    <dgm:pt modelId="{FA070689-F0F8-41BC-BF98-3B0499E31F1F}" type="parTrans" cxnId="{A07A457F-F816-48E7-ADA1-F8AFFF2BEAB8}">
      <dgm:prSet/>
      <dgm:spPr/>
      <dgm:t>
        <a:bodyPr/>
        <a:lstStyle/>
        <a:p>
          <a:endParaRPr lang="en-US"/>
        </a:p>
      </dgm:t>
    </dgm:pt>
    <dgm:pt modelId="{D02E9C74-7BAD-4714-8A6D-F3801A3DBCD4}" type="sibTrans" cxnId="{A07A457F-F816-48E7-ADA1-F8AFFF2BEAB8}">
      <dgm:prSet/>
      <dgm:spPr/>
      <dgm:t>
        <a:bodyPr/>
        <a:lstStyle/>
        <a:p>
          <a:endParaRPr lang="en-US"/>
        </a:p>
      </dgm:t>
    </dgm:pt>
    <dgm:pt modelId="{E55CB2B3-DAE2-49DD-9C63-593AC37F7F1D}">
      <dgm:prSet/>
      <dgm:spPr/>
      <dgm:t>
        <a:bodyPr/>
        <a:lstStyle/>
        <a:p>
          <a:pPr>
            <a:lnSpc>
              <a:spcPct val="100000"/>
            </a:lnSpc>
          </a:pPr>
          <a:r>
            <a:rPr lang="en-US"/>
            <a:t>For unstructured documents they are based on the text in the paragraph (like date in a contract).</a:t>
          </a:r>
        </a:p>
      </dgm:t>
    </dgm:pt>
    <dgm:pt modelId="{1918ACC7-F9DC-4BEE-A9FC-156697CA1BAF}" type="parTrans" cxnId="{DC4D3BDC-C460-40F3-9026-1A404FCDDA34}">
      <dgm:prSet/>
      <dgm:spPr/>
      <dgm:t>
        <a:bodyPr/>
        <a:lstStyle/>
        <a:p>
          <a:endParaRPr lang="en-US"/>
        </a:p>
      </dgm:t>
    </dgm:pt>
    <dgm:pt modelId="{CE50D227-ADF3-4C66-A41D-D41D47697B07}" type="sibTrans" cxnId="{DC4D3BDC-C460-40F3-9026-1A404FCDDA34}">
      <dgm:prSet/>
      <dgm:spPr/>
      <dgm:t>
        <a:bodyPr/>
        <a:lstStyle/>
        <a:p>
          <a:endParaRPr lang="en-US"/>
        </a:p>
      </dgm:t>
    </dgm:pt>
    <dgm:pt modelId="{DACFC0A0-9B61-4921-AA11-AB9B93C4867F}" type="pres">
      <dgm:prSet presAssocID="{321066A0-B767-45CE-8721-880B2DC7CB19}" presName="root" presStyleCnt="0">
        <dgm:presLayoutVars>
          <dgm:dir/>
          <dgm:resizeHandles val="exact"/>
        </dgm:presLayoutVars>
      </dgm:prSet>
      <dgm:spPr/>
    </dgm:pt>
    <dgm:pt modelId="{F1F17040-FCF8-47C4-9499-6B0285A4E325}" type="pres">
      <dgm:prSet presAssocID="{C5BDC494-B575-4C5F-972C-99EB41B824E4}" presName="compNode" presStyleCnt="0"/>
      <dgm:spPr/>
    </dgm:pt>
    <dgm:pt modelId="{68DF9340-3F12-421C-AC9E-22CD5DE3CC57}" type="pres">
      <dgm:prSet presAssocID="{C5BDC494-B575-4C5F-972C-99EB41B824E4}" presName="bgRect" presStyleLbl="bgShp" presStyleIdx="0" presStyleCnt="2"/>
      <dgm:spPr/>
    </dgm:pt>
    <dgm:pt modelId="{5641B542-7520-443F-9872-4DF771D9CB9B}" type="pres">
      <dgm:prSet presAssocID="{C5BDC494-B575-4C5F-972C-99EB41B824E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16AAC643-A348-459B-B10D-4EA53BE5739A}" type="pres">
      <dgm:prSet presAssocID="{C5BDC494-B575-4C5F-972C-99EB41B824E4}" presName="spaceRect" presStyleCnt="0"/>
      <dgm:spPr/>
    </dgm:pt>
    <dgm:pt modelId="{05CC5134-95F5-47B6-9BB5-C2F98ADC2169}" type="pres">
      <dgm:prSet presAssocID="{C5BDC494-B575-4C5F-972C-99EB41B824E4}" presName="parTx" presStyleLbl="revTx" presStyleIdx="0" presStyleCnt="2">
        <dgm:presLayoutVars>
          <dgm:chMax val="0"/>
          <dgm:chPref val="0"/>
        </dgm:presLayoutVars>
      </dgm:prSet>
      <dgm:spPr/>
    </dgm:pt>
    <dgm:pt modelId="{34878812-27B4-470F-B4E2-F4ED7AA4CA3E}" type="pres">
      <dgm:prSet presAssocID="{D02E9C74-7BAD-4714-8A6D-F3801A3DBCD4}" presName="sibTrans" presStyleCnt="0"/>
      <dgm:spPr/>
    </dgm:pt>
    <dgm:pt modelId="{1269ECA6-B0A8-4DCF-B0FC-9DEBDC5BBB6B}" type="pres">
      <dgm:prSet presAssocID="{E55CB2B3-DAE2-49DD-9C63-593AC37F7F1D}" presName="compNode" presStyleCnt="0"/>
      <dgm:spPr/>
    </dgm:pt>
    <dgm:pt modelId="{9F79D52A-28AF-41F0-A665-2C08DA7E063C}" type="pres">
      <dgm:prSet presAssocID="{E55CB2B3-DAE2-49DD-9C63-593AC37F7F1D}" presName="bgRect" presStyleLbl="bgShp" presStyleIdx="1" presStyleCnt="2"/>
      <dgm:spPr/>
    </dgm:pt>
    <dgm:pt modelId="{0CFB57E3-BFF8-4CB2-95C2-7285CD094A4D}" type="pres">
      <dgm:prSet presAssocID="{E55CB2B3-DAE2-49DD-9C63-593AC37F7F1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sed Quotation Mark"/>
        </a:ext>
      </dgm:extLst>
    </dgm:pt>
    <dgm:pt modelId="{2BE597E2-FD98-4F94-897D-78A039B71E90}" type="pres">
      <dgm:prSet presAssocID="{E55CB2B3-DAE2-49DD-9C63-593AC37F7F1D}" presName="spaceRect" presStyleCnt="0"/>
      <dgm:spPr/>
    </dgm:pt>
    <dgm:pt modelId="{3EDFD4A4-7A54-40AB-AA1D-7B5BDB3C47E0}" type="pres">
      <dgm:prSet presAssocID="{E55CB2B3-DAE2-49DD-9C63-593AC37F7F1D}" presName="parTx" presStyleLbl="revTx" presStyleIdx="1" presStyleCnt="2">
        <dgm:presLayoutVars>
          <dgm:chMax val="0"/>
          <dgm:chPref val="0"/>
        </dgm:presLayoutVars>
      </dgm:prSet>
      <dgm:spPr/>
    </dgm:pt>
  </dgm:ptLst>
  <dgm:cxnLst>
    <dgm:cxn modelId="{A07FC104-85FF-48CB-B123-3ABF8951EC68}" type="presOf" srcId="{E55CB2B3-DAE2-49DD-9C63-593AC37F7F1D}" destId="{3EDFD4A4-7A54-40AB-AA1D-7B5BDB3C47E0}" srcOrd="0" destOrd="0" presId="urn:microsoft.com/office/officeart/2018/2/layout/IconVerticalSolidList"/>
    <dgm:cxn modelId="{69F74F08-486B-4F23-8CC1-93B50C4E73DF}" type="presOf" srcId="{C5BDC494-B575-4C5F-972C-99EB41B824E4}" destId="{05CC5134-95F5-47B6-9BB5-C2F98ADC2169}" srcOrd="0" destOrd="0" presId="urn:microsoft.com/office/officeart/2018/2/layout/IconVerticalSolidList"/>
    <dgm:cxn modelId="{8861EC63-B6EF-49EF-BC99-351C11F0D1B1}" type="presOf" srcId="{321066A0-B767-45CE-8721-880B2DC7CB19}" destId="{DACFC0A0-9B61-4921-AA11-AB9B93C4867F}" srcOrd="0" destOrd="0" presId="urn:microsoft.com/office/officeart/2018/2/layout/IconVerticalSolidList"/>
    <dgm:cxn modelId="{A07A457F-F816-48E7-ADA1-F8AFFF2BEAB8}" srcId="{321066A0-B767-45CE-8721-880B2DC7CB19}" destId="{C5BDC494-B575-4C5F-972C-99EB41B824E4}" srcOrd="0" destOrd="0" parTransId="{FA070689-F0F8-41BC-BF98-3B0499E31F1F}" sibTransId="{D02E9C74-7BAD-4714-8A6D-F3801A3DBCD4}"/>
    <dgm:cxn modelId="{DC4D3BDC-C460-40F3-9026-1A404FCDDA34}" srcId="{321066A0-B767-45CE-8721-880B2DC7CB19}" destId="{E55CB2B3-DAE2-49DD-9C63-593AC37F7F1D}" srcOrd="1" destOrd="0" parTransId="{1918ACC7-F9DC-4BEE-A9FC-156697CA1BAF}" sibTransId="{CE50D227-ADF3-4C66-A41D-D41D47697B07}"/>
    <dgm:cxn modelId="{6857B1D3-2AB6-40D7-9405-181CDB3C1A5B}" type="presParOf" srcId="{DACFC0A0-9B61-4921-AA11-AB9B93C4867F}" destId="{F1F17040-FCF8-47C4-9499-6B0285A4E325}" srcOrd="0" destOrd="0" presId="urn:microsoft.com/office/officeart/2018/2/layout/IconVerticalSolidList"/>
    <dgm:cxn modelId="{87CBF316-A2DC-4E9D-85C1-DC9D727CF617}" type="presParOf" srcId="{F1F17040-FCF8-47C4-9499-6B0285A4E325}" destId="{68DF9340-3F12-421C-AC9E-22CD5DE3CC57}" srcOrd="0" destOrd="0" presId="urn:microsoft.com/office/officeart/2018/2/layout/IconVerticalSolidList"/>
    <dgm:cxn modelId="{80E7DF42-87D7-4569-922D-29B486BB32B1}" type="presParOf" srcId="{F1F17040-FCF8-47C4-9499-6B0285A4E325}" destId="{5641B542-7520-443F-9872-4DF771D9CB9B}" srcOrd="1" destOrd="0" presId="urn:microsoft.com/office/officeart/2018/2/layout/IconVerticalSolidList"/>
    <dgm:cxn modelId="{D09BF73A-8D0E-4A41-9A90-8F7568BCB0D7}" type="presParOf" srcId="{F1F17040-FCF8-47C4-9499-6B0285A4E325}" destId="{16AAC643-A348-459B-B10D-4EA53BE5739A}" srcOrd="2" destOrd="0" presId="urn:microsoft.com/office/officeart/2018/2/layout/IconVerticalSolidList"/>
    <dgm:cxn modelId="{14D3508E-121D-499E-91BE-FAEBC8675C57}" type="presParOf" srcId="{F1F17040-FCF8-47C4-9499-6B0285A4E325}" destId="{05CC5134-95F5-47B6-9BB5-C2F98ADC2169}" srcOrd="3" destOrd="0" presId="urn:microsoft.com/office/officeart/2018/2/layout/IconVerticalSolidList"/>
    <dgm:cxn modelId="{06496B5E-791A-4C92-9E6A-B80D80D62B62}" type="presParOf" srcId="{DACFC0A0-9B61-4921-AA11-AB9B93C4867F}" destId="{34878812-27B4-470F-B4E2-F4ED7AA4CA3E}" srcOrd="1" destOrd="0" presId="urn:microsoft.com/office/officeart/2018/2/layout/IconVerticalSolidList"/>
    <dgm:cxn modelId="{11FCD475-3929-4CC9-8D13-107392CCADF3}" type="presParOf" srcId="{DACFC0A0-9B61-4921-AA11-AB9B93C4867F}" destId="{1269ECA6-B0A8-4DCF-B0FC-9DEBDC5BBB6B}" srcOrd="2" destOrd="0" presId="urn:microsoft.com/office/officeart/2018/2/layout/IconVerticalSolidList"/>
    <dgm:cxn modelId="{57DCC28C-75FB-469D-9C15-0FDF22EBB7A4}" type="presParOf" srcId="{1269ECA6-B0A8-4DCF-B0FC-9DEBDC5BBB6B}" destId="{9F79D52A-28AF-41F0-A665-2C08DA7E063C}" srcOrd="0" destOrd="0" presId="urn:microsoft.com/office/officeart/2018/2/layout/IconVerticalSolidList"/>
    <dgm:cxn modelId="{92297F1C-D118-40AE-AEAE-4044FF2DA0F6}" type="presParOf" srcId="{1269ECA6-B0A8-4DCF-B0FC-9DEBDC5BBB6B}" destId="{0CFB57E3-BFF8-4CB2-95C2-7285CD094A4D}" srcOrd="1" destOrd="0" presId="urn:microsoft.com/office/officeart/2018/2/layout/IconVerticalSolidList"/>
    <dgm:cxn modelId="{BBD6F400-B77D-4F5D-81D2-CBF73F0C7401}" type="presParOf" srcId="{1269ECA6-B0A8-4DCF-B0FC-9DEBDC5BBB6B}" destId="{2BE597E2-FD98-4F94-897D-78A039B71E90}" srcOrd="2" destOrd="0" presId="urn:microsoft.com/office/officeart/2018/2/layout/IconVerticalSolidList"/>
    <dgm:cxn modelId="{02FF677F-2512-4307-968C-84AEB1D7249E}" type="presParOf" srcId="{1269ECA6-B0A8-4DCF-B0FC-9DEBDC5BBB6B}" destId="{3EDFD4A4-7A54-40AB-AA1D-7B5BDB3C47E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A0CDB60-3A0A-44EE-AC3E-49C61BAA905A}"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87F242F1-5820-465B-8E9E-93B47C8EB40A}">
      <dgm:prSet/>
      <dgm:spPr/>
      <dgm:t>
        <a:bodyPr/>
        <a:lstStyle/>
        <a:p>
          <a:pPr>
            <a:lnSpc>
              <a:spcPct val="100000"/>
            </a:lnSpc>
          </a:pPr>
          <a:r>
            <a:rPr lang="en-US"/>
            <a:t>Invoices.</a:t>
          </a:r>
        </a:p>
      </dgm:t>
    </dgm:pt>
    <dgm:pt modelId="{C5D1678D-E881-40BB-9DDA-5E8146A946D3}" type="parTrans" cxnId="{6358344E-B0DC-4D44-99E6-30BCA3C72B21}">
      <dgm:prSet/>
      <dgm:spPr/>
      <dgm:t>
        <a:bodyPr/>
        <a:lstStyle/>
        <a:p>
          <a:endParaRPr lang="en-US"/>
        </a:p>
      </dgm:t>
    </dgm:pt>
    <dgm:pt modelId="{891C439A-B2DE-41D6-AFA6-3ECC645F8A45}" type="sibTrans" cxnId="{6358344E-B0DC-4D44-99E6-30BCA3C72B21}">
      <dgm:prSet/>
      <dgm:spPr/>
      <dgm:t>
        <a:bodyPr/>
        <a:lstStyle/>
        <a:p>
          <a:pPr>
            <a:lnSpc>
              <a:spcPct val="100000"/>
            </a:lnSpc>
          </a:pPr>
          <a:endParaRPr lang="en-US"/>
        </a:p>
      </dgm:t>
    </dgm:pt>
    <dgm:pt modelId="{45050504-E634-470A-89AF-11DBB853F93D}">
      <dgm:prSet/>
      <dgm:spPr/>
      <dgm:t>
        <a:bodyPr/>
        <a:lstStyle/>
        <a:p>
          <a:pPr>
            <a:lnSpc>
              <a:spcPct val="100000"/>
            </a:lnSpc>
          </a:pPr>
          <a:r>
            <a:rPr lang="en-US"/>
            <a:t>US health insurance cards.</a:t>
          </a:r>
        </a:p>
      </dgm:t>
    </dgm:pt>
    <dgm:pt modelId="{074B1F92-476F-434C-93A7-CD566C5FEF2F}" type="parTrans" cxnId="{18222206-5CD0-4AFF-84B8-096A3ADFCB91}">
      <dgm:prSet/>
      <dgm:spPr/>
      <dgm:t>
        <a:bodyPr/>
        <a:lstStyle/>
        <a:p>
          <a:endParaRPr lang="en-US"/>
        </a:p>
      </dgm:t>
    </dgm:pt>
    <dgm:pt modelId="{55DFD4BC-6EA8-4C09-A10A-280CF8FC4B3D}" type="sibTrans" cxnId="{18222206-5CD0-4AFF-84B8-096A3ADFCB91}">
      <dgm:prSet/>
      <dgm:spPr/>
      <dgm:t>
        <a:bodyPr/>
        <a:lstStyle/>
        <a:p>
          <a:pPr>
            <a:lnSpc>
              <a:spcPct val="100000"/>
            </a:lnSpc>
          </a:pPr>
          <a:endParaRPr lang="en-US"/>
        </a:p>
      </dgm:t>
    </dgm:pt>
    <dgm:pt modelId="{91F5B2A5-BA50-42B6-92F0-330799D8B61B}">
      <dgm:prSet/>
      <dgm:spPr/>
      <dgm:t>
        <a:bodyPr/>
        <a:lstStyle/>
        <a:p>
          <a:pPr>
            <a:lnSpc>
              <a:spcPct val="100000"/>
            </a:lnSpc>
          </a:pPr>
          <a:r>
            <a:rPr lang="en-US"/>
            <a:t>Receipts.</a:t>
          </a:r>
        </a:p>
      </dgm:t>
    </dgm:pt>
    <dgm:pt modelId="{2CC51D30-F688-453F-A648-9FB0A75688EA}" type="parTrans" cxnId="{342B5096-13A0-4DBA-9024-F5631B5F4F9E}">
      <dgm:prSet/>
      <dgm:spPr/>
      <dgm:t>
        <a:bodyPr/>
        <a:lstStyle/>
        <a:p>
          <a:endParaRPr lang="en-US"/>
        </a:p>
      </dgm:t>
    </dgm:pt>
    <dgm:pt modelId="{0A4C8244-1CEC-416C-8E1E-8FA5D5CE762B}" type="sibTrans" cxnId="{342B5096-13A0-4DBA-9024-F5631B5F4F9E}">
      <dgm:prSet/>
      <dgm:spPr/>
      <dgm:t>
        <a:bodyPr/>
        <a:lstStyle/>
        <a:p>
          <a:pPr>
            <a:lnSpc>
              <a:spcPct val="100000"/>
            </a:lnSpc>
          </a:pPr>
          <a:endParaRPr lang="en-US"/>
        </a:p>
      </dgm:t>
    </dgm:pt>
    <dgm:pt modelId="{1B871059-D9E2-4C9C-A71C-802BDC6A3DC4}">
      <dgm:prSet/>
      <dgm:spPr/>
      <dgm:t>
        <a:bodyPr/>
        <a:lstStyle/>
        <a:p>
          <a:pPr>
            <a:lnSpc>
              <a:spcPct val="100000"/>
            </a:lnSpc>
          </a:pPr>
          <a:r>
            <a:rPr lang="en-US"/>
            <a:t>US personal tax*.</a:t>
          </a:r>
        </a:p>
      </dgm:t>
    </dgm:pt>
    <dgm:pt modelId="{B3C64BD6-F7C5-4589-A35F-919BAF56A3D7}" type="parTrans" cxnId="{AF1F2478-CD5C-4A67-8E58-D150020B1AB5}">
      <dgm:prSet/>
      <dgm:spPr/>
      <dgm:t>
        <a:bodyPr/>
        <a:lstStyle/>
        <a:p>
          <a:endParaRPr lang="en-US"/>
        </a:p>
      </dgm:t>
    </dgm:pt>
    <dgm:pt modelId="{BF300EC1-A4CC-431D-B01A-66F9266D0696}" type="sibTrans" cxnId="{AF1F2478-CD5C-4A67-8E58-D150020B1AB5}">
      <dgm:prSet/>
      <dgm:spPr/>
      <dgm:t>
        <a:bodyPr/>
        <a:lstStyle/>
        <a:p>
          <a:pPr>
            <a:lnSpc>
              <a:spcPct val="100000"/>
            </a:lnSpc>
          </a:pPr>
          <a:endParaRPr lang="en-US"/>
        </a:p>
      </dgm:t>
    </dgm:pt>
    <dgm:pt modelId="{CF39A248-75EB-4CE2-8397-E123F5BF6191}">
      <dgm:prSet/>
      <dgm:spPr/>
      <dgm:t>
        <a:bodyPr/>
        <a:lstStyle/>
        <a:p>
          <a:pPr>
            <a:lnSpc>
              <a:spcPct val="100000"/>
            </a:lnSpc>
          </a:pPr>
          <a:r>
            <a:rPr lang="en-US"/>
            <a:t>Identity documents.</a:t>
          </a:r>
        </a:p>
      </dgm:t>
    </dgm:pt>
    <dgm:pt modelId="{B0BBE70A-487D-4CF3-885F-DFFF6152A5AC}" type="parTrans" cxnId="{FC82EB19-2AAA-4E63-8FEB-6E77BB424529}">
      <dgm:prSet/>
      <dgm:spPr/>
      <dgm:t>
        <a:bodyPr/>
        <a:lstStyle/>
        <a:p>
          <a:endParaRPr lang="en-US"/>
        </a:p>
      </dgm:t>
    </dgm:pt>
    <dgm:pt modelId="{986A2AEA-57E1-403A-971D-78B9D8871028}" type="sibTrans" cxnId="{FC82EB19-2AAA-4E63-8FEB-6E77BB424529}">
      <dgm:prSet/>
      <dgm:spPr/>
      <dgm:t>
        <a:bodyPr/>
        <a:lstStyle/>
        <a:p>
          <a:pPr>
            <a:lnSpc>
              <a:spcPct val="100000"/>
            </a:lnSpc>
          </a:pPr>
          <a:endParaRPr lang="en-US"/>
        </a:p>
      </dgm:t>
    </dgm:pt>
    <dgm:pt modelId="{ED7E9BE9-DF32-4AD0-B4C4-FFBECCF35AC6}">
      <dgm:prSet/>
      <dgm:spPr/>
      <dgm:t>
        <a:bodyPr/>
        <a:lstStyle/>
        <a:p>
          <a:pPr>
            <a:lnSpc>
              <a:spcPct val="100000"/>
            </a:lnSpc>
          </a:pPr>
          <a:r>
            <a:rPr lang="en-US"/>
            <a:t>US mortgage*.</a:t>
          </a:r>
        </a:p>
      </dgm:t>
    </dgm:pt>
    <dgm:pt modelId="{3DFC4048-2558-4DCB-A02E-73419658DF52}" type="parTrans" cxnId="{05702997-05E3-4C08-A19B-A8582854AD8F}">
      <dgm:prSet/>
      <dgm:spPr/>
      <dgm:t>
        <a:bodyPr/>
        <a:lstStyle/>
        <a:p>
          <a:endParaRPr lang="en-US"/>
        </a:p>
      </dgm:t>
    </dgm:pt>
    <dgm:pt modelId="{3ACA9EF6-3030-4EDC-BBDD-A864EBE98F53}" type="sibTrans" cxnId="{05702997-05E3-4C08-A19B-A8582854AD8F}">
      <dgm:prSet/>
      <dgm:spPr/>
      <dgm:t>
        <a:bodyPr/>
        <a:lstStyle/>
        <a:p>
          <a:pPr>
            <a:lnSpc>
              <a:spcPct val="100000"/>
            </a:lnSpc>
          </a:pPr>
          <a:endParaRPr lang="en-US"/>
        </a:p>
      </dgm:t>
    </dgm:pt>
    <dgm:pt modelId="{2EE69EB8-D424-4D4D-AFC1-87CCA297EF60}">
      <dgm:prSet/>
      <dgm:spPr/>
      <dgm:t>
        <a:bodyPr/>
        <a:lstStyle/>
        <a:p>
          <a:pPr>
            <a:lnSpc>
              <a:spcPct val="100000"/>
            </a:lnSpc>
          </a:pPr>
          <a:r>
            <a:rPr lang="en-US"/>
            <a:t>US pay stubs*.</a:t>
          </a:r>
        </a:p>
      </dgm:t>
    </dgm:pt>
    <dgm:pt modelId="{1EB854E5-B648-4ACB-B26E-721855988154}" type="parTrans" cxnId="{979AB225-BC5A-4348-A2FA-5254836D46DE}">
      <dgm:prSet/>
      <dgm:spPr/>
      <dgm:t>
        <a:bodyPr/>
        <a:lstStyle/>
        <a:p>
          <a:endParaRPr lang="en-US"/>
        </a:p>
      </dgm:t>
    </dgm:pt>
    <dgm:pt modelId="{F4796329-67B1-42F8-94EA-C76B4B8E3CD4}" type="sibTrans" cxnId="{979AB225-BC5A-4348-A2FA-5254836D46DE}">
      <dgm:prSet/>
      <dgm:spPr/>
      <dgm:t>
        <a:bodyPr/>
        <a:lstStyle/>
        <a:p>
          <a:pPr>
            <a:lnSpc>
              <a:spcPct val="100000"/>
            </a:lnSpc>
          </a:pPr>
          <a:endParaRPr lang="en-US"/>
        </a:p>
      </dgm:t>
    </dgm:pt>
    <dgm:pt modelId="{B6234719-D851-4248-B9D4-BB3837FBCBEB}">
      <dgm:prSet/>
      <dgm:spPr/>
      <dgm:t>
        <a:bodyPr/>
        <a:lstStyle/>
        <a:p>
          <a:pPr>
            <a:lnSpc>
              <a:spcPct val="100000"/>
            </a:lnSpc>
          </a:pPr>
          <a:r>
            <a:rPr lang="en-US"/>
            <a:t>US bank statements*.</a:t>
          </a:r>
        </a:p>
      </dgm:t>
    </dgm:pt>
    <dgm:pt modelId="{402EFC10-AB8A-47C0-B2EB-F80128956C36}" type="parTrans" cxnId="{CDFF5C2E-F1BD-47B5-8FDD-F5433FF13AB1}">
      <dgm:prSet/>
      <dgm:spPr/>
      <dgm:t>
        <a:bodyPr/>
        <a:lstStyle/>
        <a:p>
          <a:endParaRPr lang="en-US"/>
        </a:p>
      </dgm:t>
    </dgm:pt>
    <dgm:pt modelId="{178AF1C7-5DC0-45EA-A1AC-8681F7D04073}" type="sibTrans" cxnId="{CDFF5C2E-F1BD-47B5-8FDD-F5433FF13AB1}">
      <dgm:prSet/>
      <dgm:spPr/>
      <dgm:t>
        <a:bodyPr/>
        <a:lstStyle/>
        <a:p>
          <a:pPr>
            <a:lnSpc>
              <a:spcPct val="100000"/>
            </a:lnSpc>
          </a:pPr>
          <a:endParaRPr lang="en-US"/>
        </a:p>
      </dgm:t>
    </dgm:pt>
    <dgm:pt modelId="{1B4BEBB4-7C41-4B7D-94EC-9C9073C06081}">
      <dgm:prSet/>
      <dgm:spPr/>
      <dgm:t>
        <a:bodyPr/>
        <a:lstStyle/>
        <a:p>
          <a:pPr>
            <a:lnSpc>
              <a:spcPct val="100000"/>
            </a:lnSpc>
          </a:pPr>
          <a:r>
            <a:rPr lang="en-US"/>
            <a:t>US checks*.</a:t>
          </a:r>
        </a:p>
      </dgm:t>
    </dgm:pt>
    <dgm:pt modelId="{C632E7A7-0E3C-4D9C-BD3D-4B08F28EF515}" type="parTrans" cxnId="{CEC2176B-D954-46FD-B26C-DE4B9830B33C}">
      <dgm:prSet/>
      <dgm:spPr/>
      <dgm:t>
        <a:bodyPr/>
        <a:lstStyle/>
        <a:p>
          <a:endParaRPr lang="en-US"/>
        </a:p>
      </dgm:t>
    </dgm:pt>
    <dgm:pt modelId="{8F8EF405-D77C-4152-8FAE-6F8A1003621E}" type="sibTrans" cxnId="{CEC2176B-D954-46FD-B26C-DE4B9830B33C}">
      <dgm:prSet/>
      <dgm:spPr/>
      <dgm:t>
        <a:bodyPr/>
        <a:lstStyle/>
        <a:p>
          <a:endParaRPr lang="en-US"/>
        </a:p>
      </dgm:t>
    </dgm:pt>
    <dgm:pt modelId="{D6404102-EEB1-4992-8543-A993C374DDAD}" type="pres">
      <dgm:prSet presAssocID="{9A0CDB60-3A0A-44EE-AC3E-49C61BAA905A}" presName="root" presStyleCnt="0">
        <dgm:presLayoutVars>
          <dgm:dir/>
          <dgm:resizeHandles val="exact"/>
        </dgm:presLayoutVars>
      </dgm:prSet>
      <dgm:spPr/>
    </dgm:pt>
    <dgm:pt modelId="{6194D8A2-7F90-4B08-8AA1-66618B6789C2}" type="pres">
      <dgm:prSet presAssocID="{9A0CDB60-3A0A-44EE-AC3E-49C61BAA905A}" presName="container" presStyleCnt="0">
        <dgm:presLayoutVars>
          <dgm:dir/>
          <dgm:resizeHandles val="exact"/>
        </dgm:presLayoutVars>
      </dgm:prSet>
      <dgm:spPr/>
    </dgm:pt>
    <dgm:pt modelId="{ED023EA4-4C06-450F-B4CE-EDB2FD6E2F9E}" type="pres">
      <dgm:prSet presAssocID="{87F242F1-5820-465B-8E9E-93B47C8EB40A}" presName="compNode" presStyleCnt="0"/>
      <dgm:spPr/>
    </dgm:pt>
    <dgm:pt modelId="{E24AA700-900F-4F86-B8A9-EFDF7AFFD668}" type="pres">
      <dgm:prSet presAssocID="{87F242F1-5820-465B-8E9E-93B47C8EB40A}" presName="iconBgRect" presStyleLbl="bgShp" presStyleIdx="0" presStyleCnt="9"/>
      <dgm:spPr/>
    </dgm:pt>
    <dgm:pt modelId="{5ECA430F-39E5-4C4F-8B62-0B371B8C2FB7}" type="pres">
      <dgm:prSet presAssocID="{87F242F1-5820-465B-8E9E-93B47C8EB40A}" presName="iconRect" presStyleLbl="node1" presStyleIdx="0" presStyleCnt="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ud"/>
        </a:ext>
      </dgm:extLst>
    </dgm:pt>
    <dgm:pt modelId="{6C11BA78-F372-49C6-9B50-73C69AEC416A}" type="pres">
      <dgm:prSet presAssocID="{87F242F1-5820-465B-8E9E-93B47C8EB40A}" presName="spaceRect" presStyleCnt="0"/>
      <dgm:spPr/>
    </dgm:pt>
    <dgm:pt modelId="{31B6E4CE-EAC9-4F52-8FCD-79D0B44EDA28}" type="pres">
      <dgm:prSet presAssocID="{87F242F1-5820-465B-8E9E-93B47C8EB40A}" presName="textRect" presStyleLbl="revTx" presStyleIdx="0" presStyleCnt="9">
        <dgm:presLayoutVars>
          <dgm:chMax val="1"/>
          <dgm:chPref val="1"/>
        </dgm:presLayoutVars>
      </dgm:prSet>
      <dgm:spPr/>
    </dgm:pt>
    <dgm:pt modelId="{C61FF5D1-6832-470D-8454-4D190D7CE4C1}" type="pres">
      <dgm:prSet presAssocID="{891C439A-B2DE-41D6-AFA6-3ECC645F8A45}" presName="sibTrans" presStyleLbl="sibTrans2D1" presStyleIdx="0" presStyleCnt="0"/>
      <dgm:spPr/>
    </dgm:pt>
    <dgm:pt modelId="{81D36C9F-3247-431B-9E30-8CBCE89BF322}" type="pres">
      <dgm:prSet presAssocID="{45050504-E634-470A-89AF-11DBB853F93D}" presName="compNode" presStyleCnt="0"/>
      <dgm:spPr/>
    </dgm:pt>
    <dgm:pt modelId="{9F8BB761-3D37-45B8-82E4-589CDAC33CF1}" type="pres">
      <dgm:prSet presAssocID="{45050504-E634-470A-89AF-11DBB853F93D}" presName="iconBgRect" presStyleLbl="bgShp" presStyleIdx="1" presStyleCnt="9"/>
      <dgm:spPr/>
    </dgm:pt>
    <dgm:pt modelId="{31F61E21-9059-40E9-AA92-61174D016412}" type="pres">
      <dgm:prSet presAssocID="{45050504-E634-470A-89AF-11DBB853F93D}" presName="iconRect" presStyleLbl="node1" presStyleIdx="1" presStyleCnt="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D5E25B4F-8AA2-4012-A5E2-4F02DDC986F2}" type="pres">
      <dgm:prSet presAssocID="{45050504-E634-470A-89AF-11DBB853F93D}" presName="spaceRect" presStyleCnt="0"/>
      <dgm:spPr/>
    </dgm:pt>
    <dgm:pt modelId="{56262242-09CC-4A24-AC69-1CEA1AD4EBE3}" type="pres">
      <dgm:prSet presAssocID="{45050504-E634-470A-89AF-11DBB853F93D}" presName="textRect" presStyleLbl="revTx" presStyleIdx="1" presStyleCnt="9">
        <dgm:presLayoutVars>
          <dgm:chMax val="1"/>
          <dgm:chPref val="1"/>
        </dgm:presLayoutVars>
      </dgm:prSet>
      <dgm:spPr/>
    </dgm:pt>
    <dgm:pt modelId="{7B7C0BFB-2754-464E-99F1-586C3638846B}" type="pres">
      <dgm:prSet presAssocID="{55DFD4BC-6EA8-4C09-A10A-280CF8FC4B3D}" presName="sibTrans" presStyleLbl="sibTrans2D1" presStyleIdx="0" presStyleCnt="0"/>
      <dgm:spPr/>
    </dgm:pt>
    <dgm:pt modelId="{C1542033-69DF-48B1-B4F9-D1D638FD70FD}" type="pres">
      <dgm:prSet presAssocID="{91F5B2A5-BA50-42B6-92F0-330799D8B61B}" presName="compNode" presStyleCnt="0"/>
      <dgm:spPr/>
    </dgm:pt>
    <dgm:pt modelId="{F0A28FC5-AAD9-4333-B0D1-15D0AB737634}" type="pres">
      <dgm:prSet presAssocID="{91F5B2A5-BA50-42B6-92F0-330799D8B61B}" presName="iconBgRect" presStyleLbl="bgShp" presStyleIdx="2" presStyleCnt="9"/>
      <dgm:spPr/>
    </dgm:pt>
    <dgm:pt modelId="{9EC4CA10-2B44-4D62-A744-AECFD01E91EB}" type="pres">
      <dgm:prSet presAssocID="{91F5B2A5-BA50-42B6-92F0-330799D8B61B}" presName="iconRect" presStyleLbl="node1" presStyleIdx="2" presStyleCnt="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ecurity Camera Sign"/>
        </a:ext>
      </dgm:extLst>
    </dgm:pt>
    <dgm:pt modelId="{509302CF-000D-4250-8E58-EB74144E7ADC}" type="pres">
      <dgm:prSet presAssocID="{91F5B2A5-BA50-42B6-92F0-330799D8B61B}" presName="spaceRect" presStyleCnt="0"/>
      <dgm:spPr/>
    </dgm:pt>
    <dgm:pt modelId="{6DFA1106-FFD8-413C-8AAE-8C8AE277AB65}" type="pres">
      <dgm:prSet presAssocID="{91F5B2A5-BA50-42B6-92F0-330799D8B61B}" presName="textRect" presStyleLbl="revTx" presStyleIdx="2" presStyleCnt="9">
        <dgm:presLayoutVars>
          <dgm:chMax val="1"/>
          <dgm:chPref val="1"/>
        </dgm:presLayoutVars>
      </dgm:prSet>
      <dgm:spPr/>
    </dgm:pt>
    <dgm:pt modelId="{40FABD70-EAFB-48FE-B33A-98E7D5A3BD5E}" type="pres">
      <dgm:prSet presAssocID="{0A4C8244-1CEC-416C-8E1E-8FA5D5CE762B}" presName="sibTrans" presStyleLbl="sibTrans2D1" presStyleIdx="0" presStyleCnt="0"/>
      <dgm:spPr/>
    </dgm:pt>
    <dgm:pt modelId="{18571CFF-17B2-4E3A-9647-422A1EF8EFF2}" type="pres">
      <dgm:prSet presAssocID="{1B871059-D9E2-4C9C-A71C-802BDC6A3DC4}" presName="compNode" presStyleCnt="0"/>
      <dgm:spPr/>
    </dgm:pt>
    <dgm:pt modelId="{54197CC3-D12E-4FB5-BD18-B38091483AD4}" type="pres">
      <dgm:prSet presAssocID="{1B871059-D9E2-4C9C-A71C-802BDC6A3DC4}" presName="iconBgRect" presStyleLbl="bgShp" presStyleIdx="3" presStyleCnt="9"/>
      <dgm:spPr/>
    </dgm:pt>
    <dgm:pt modelId="{130438E4-D9E0-4D8A-955B-E76F210236D2}" type="pres">
      <dgm:prSet presAssocID="{1B871059-D9E2-4C9C-A71C-802BDC6A3DC4}" presName="iconRect" presStyleLbl="node1" presStyleIdx="3" presStyleCnt="9"/>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Tax with solid fill"/>
        </a:ext>
      </dgm:extLst>
    </dgm:pt>
    <dgm:pt modelId="{C573D546-6DD4-43E2-B651-29A880370491}" type="pres">
      <dgm:prSet presAssocID="{1B871059-D9E2-4C9C-A71C-802BDC6A3DC4}" presName="spaceRect" presStyleCnt="0"/>
      <dgm:spPr/>
    </dgm:pt>
    <dgm:pt modelId="{C5E8FC35-EC2C-41E8-969E-908C6EB368A3}" type="pres">
      <dgm:prSet presAssocID="{1B871059-D9E2-4C9C-A71C-802BDC6A3DC4}" presName="textRect" presStyleLbl="revTx" presStyleIdx="3" presStyleCnt="9">
        <dgm:presLayoutVars>
          <dgm:chMax val="1"/>
          <dgm:chPref val="1"/>
        </dgm:presLayoutVars>
      </dgm:prSet>
      <dgm:spPr/>
    </dgm:pt>
    <dgm:pt modelId="{CFACB31B-173A-49A8-A9F1-2C1DE5E82CC5}" type="pres">
      <dgm:prSet presAssocID="{BF300EC1-A4CC-431D-B01A-66F9266D0696}" presName="sibTrans" presStyleLbl="sibTrans2D1" presStyleIdx="0" presStyleCnt="0"/>
      <dgm:spPr/>
    </dgm:pt>
    <dgm:pt modelId="{BC988432-2175-4DB8-888D-4C83A3C3F933}" type="pres">
      <dgm:prSet presAssocID="{CF39A248-75EB-4CE2-8397-E123F5BF6191}" presName="compNode" presStyleCnt="0"/>
      <dgm:spPr/>
    </dgm:pt>
    <dgm:pt modelId="{0094B85C-49F7-4F3A-AF9C-5E1E002BB122}" type="pres">
      <dgm:prSet presAssocID="{CF39A248-75EB-4CE2-8397-E123F5BF6191}" presName="iconBgRect" presStyleLbl="bgShp" presStyleIdx="4" presStyleCnt="9"/>
      <dgm:spPr/>
    </dgm:pt>
    <dgm:pt modelId="{2823E542-FF42-4A48-A60F-6E141518F219}" type="pres">
      <dgm:prSet presAssocID="{CF39A248-75EB-4CE2-8397-E123F5BF6191}" presName="iconRect" presStyleLbl="node1" presStyleIdx="4" presStyleCnt="9"/>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inger Print"/>
        </a:ext>
      </dgm:extLst>
    </dgm:pt>
    <dgm:pt modelId="{FAE487E7-10FE-40EA-9FCF-A888350E9E74}" type="pres">
      <dgm:prSet presAssocID="{CF39A248-75EB-4CE2-8397-E123F5BF6191}" presName="spaceRect" presStyleCnt="0"/>
      <dgm:spPr/>
    </dgm:pt>
    <dgm:pt modelId="{62B066CA-4851-4521-856A-3F224079B0F0}" type="pres">
      <dgm:prSet presAssocID="{CF39A248-75EB-4CE2-8397-E123F5BF6191}" presName="textRect" presStyleLbl="revTx" presStyleIdx="4" presStyleCnt="9">
        <dgm:presLayoutVars>
          <dgm:chMax val="1"/>
          <dgm:chPref val="1"/>
        </dgm:presLayoutVars>
      </dgm:prSet>
      <dgm:spPr/>
    </dgm:pt>
    <dgm:pt modelId="{3A90A41E-8FCD-490F-82CD-60D82A79CAEE}" type="pres">
      <dgm:prSet presAssocID="{986A2AEA-57E1-403A-971D-78B9D8871028}" presName="sibTrans" presStyleLbl="sibTrans2D1" presStyleIdx="0" presStyleCnt="0"/>
      <dgm:spPr/>
    </dgm:pt>
    <dgm:pt modelId="{072BB524-85EC-4D2E-9EE0-137E396BB84F}" type="pres">
      <dgm:prSet presAssocID="{ED7E9BE9-DF32-4AD0-B4C4-FFBECCF35AC6}" presName="compNode" presStyleCnt="0"/>
      <dgm:spPr/>
    </dgm:pt>
    <dgm:pt modelId="{0EAF2B4A-A47E-4A71-B1C4-A3EFC3A05A94}" type="pres">
      <dgm:prSet presAssocID="{ED7E9BE9-DF32-4AD0-B4C4-FFBECCF35AC6}" presName="iconBgRect" presStyleLbl="bgShp" presStyleIdx="5" presStyleCnt="9"/>
      <dgm:spPr/>
    </dgm:pt>
    <dgm:pt modelId="{98DC364F-5C70-413D-981A-97F669F809D8}" type="pres">
      <dgm:prSet presAssocID="{ED7E9BE9-DF32-4AD0-B4C4-FFBECCF35AC6}" presName="iconRect" presStyleLbl="node1" presStyleIdx="5" presStyleCnt="9"/>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House with solid fill"/>
        </a:ext>
      </dgm:extLst>
    </dgm:pt>
    <dgm:pt modelId="{73F31080-8FB4-410D-BEBF-9D6EB2B3E0ED}" type="pres">
      <dgm:prSet presAssocID="{ED7E9BE9-DF32-4AD0-B4C4-FFBECCF35AC6}" presName="spaceRect" presStyleCnt="0"/>
      <dgm:spPr/>
    </dgm:pt>
    <dgm:pt modelId="{A568D531-B6BD-458E-9EC2-F2769816F341}" type="pres">
      <dgm:prSet presAssocID="{ED7E9BE9-DF32-4AD0-B4C4-FFBECCF35AC6}" presName="textRect" presStyleLbl="revTx" presStyleIdx="5" presStyleCnt="9">
        <dgm:presLayoutVars>
          <dgm:chMax val="1"/>
          <dgm:chPref val="1"/>
        </dgm:presLayoutVars>
      </dgm:prSet>
      <dgm:spPr/>
    </dgm:pt>
    <dgm:pt modelId="{6E9E4268-9F66-4972-8259-D0A2918190B4}" type="pres">
      <dgm:prSet presAssocID="{3ACA9EF6-3030-4EDC-BBDD-A864EBE98F53}" presName="sibTrans" presStyleLbl="sibTrans2D1" presStyleIdx="0" presStyleCnt="0"/>
      <dgm:spPr/>
    </dgm:pt>
    <dgm:pt modelId="{23AC0DF1-74C5-4504-A35C-F6BC5FB1E26E}" type="pres">
      <dgm:prSet presAssocID="{2EE69EB8-D424-4D4D-AFC1-87CCA297EF60}" presName="compNode" presStyleCnt="0"/>
      <dgm:spPr/>
    </dgm:pt>
    <dgm:pt modelId="{CCD17B07-DFF0-41B7-87B1-ABC83BDD3784}" type="pres">
      <dgm:prSet presAssocID="{2EE69EB8-D424-4D4D-AFC1-87CCA297EF60}" presName="iconBgRect" presStyleLbl="bgShp" presStyleIdx="6" presStyleCnt="9"/>
      <dgm:spPr/>
    </dgm:pt>
    <dgm:pt modelId="{F3D80472-46EF-4912-967C-87EFE1C0D1AC}" type="pres">
      <dgm:prSet presAssocID="{2EE69EB8-D424-4D4D-AFC1-87CCA297EF60}" presName="iconRect" presStyleLbl="node1" presStyleIdx="6" presStyleCnt="9"/>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Payroll with solid fill"/>
        </a:ext>
      </dgm:extLst>
    </dgm:pt>
    <dgm:pt modelId="{DA7D033B-4F48-4592-9A9E-9B4322E52C63}" type="pres">
      <dgm:prSet presAssocID="{2EE69EB8-D424-4D4D-AFC1-87CCA297EF60}" presName="spaceRect" presStyleCnt="0"/>
      <dgm:spPr/>
    </dgm:pt>
    <dgm:pt modelId="{F4761833-CDEC-43A0-8138-641F922486A2}" type="pres">
      <dgm:prSet presAssocID="{2EE69EB8-D424-4D4D-AFC1-87CCA297EF60}" presName="textRect" presStyleLbl="revTx" presStyleIdx="6" presStyleCnt="9">
        <dgm:presLayoutVars>
          <dgm:chMax val="1"/>
          <dgm:chPref val="1"/>
        </dgm:presLayoutVars>
      </dgm:prSet>
      <dgm:spPr/>
    </dgm:pt>
    <dgm:pt modelId="{86DD15E6-1CA2-452F-B0D9-F832D1B89595}" type="pres">
      <dgm:prSet presAssocID="{F4796329-67B1-42F8-94EA-C76B4B8E3CD4}" presName="sibTrans" presStyleLbl="sibTrans2D1" presStyleIdx="0" presStyleCnt="0"/>
      <dgm:spPr/>
    </dgm:pt>
    <dgm:pt modelId="{34982F38-F297-4CF8-89CE-9540EFDDE389}" type="pres">
      <dgm:prSet presAssocID="{B6234719-D851-4248-B9D4-BB3837FBCBEB}" presName="compNode" presStyleCnt="0"/>
      <dgm:spPr/>
    </dgm:pt>
    <dgm:pt modelId="{66E957C8-22B4-4C73-AF03-FA3695F03CC1}" type="pres">
      <dgm:prSet presAssocID="{B6234719-D851-4248-B9D4-BB3837FBCBEB}" presName="iconBgRect" presStyleLbl="bgShp" presStyleIdx="7" presStyleCnt="9"/>
      <dgm:spPr/>
    </dgm:pt>
    <dgm:pt modelId="{C8A22BF6-881B-4041-8554-9A102FFDC75B}" type="pres">
      <dgm:prSet presAssocID="{B6234719-D851-4248-B9D4-BB3837FBCBEB}" presName="iconRect" presStyleLbl="node1" presStyleIdx="7" presStyleCnt="9"/>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Piggy Bank with solid fill"/>
        </a:ext>
      </dgm:extLst>
    </dgm:pt>
    <dgm:pt modelId="{61E427F4-84D8-4793-80D8-FE8190F3F49B}" type="pres">
      <dgm:prSet presAssocID="{B6234719-D851-4248-B9D4-BB3837FBCBEB}" presName="spaceRect" presStyleCnt="0"/>
      <dgm:spPr/>
    </dgm:pt>
    <dgm:pt modelId="{6648BEF3-39E4-4FD7-8887-A09D113B1D0C}" type="pres">
      <dgm:prSet presAssocID="{B6234719-D851-4248-B9D4-BB3837FBCBEB}" presName="textRect" presStyleLbl="revTx" presStyleIdx="7" presStyleCnt="9">
        <dgm:presLayoutVars>
          <dgm:chMax val="1"/>
          <dgm:chPref val="1"/>
        </dgm:presLayoutVars>
      </dgm:prSet>
      <dgm:spPr/>
    </dgm:pt>
    <dgm:pt modelId="{C33ADD2A-E73D-4B14-8C3D-8F60F81107E7}" type="pres">
      <dgm:prSet presAssocID="{178AF1C7-5DC0-45EA-A1AC-8681F7D04073}" presName="sibTrans" presStyleLbl="sibTrans2D1" presStyleIdx="0" presStyleCnt="0"/>
      <dgm:spPr/>
    </dgm:pt>
    <dgm:pt modelId="{3B3DAD27-4517-498D-94E3-25FCC60A130B}" type="pres">
      <dgm:prSet presAssocID="{1B4BEBB4-7C41-4B7D-94EC-9C9073C06081}" presName="compNode" presStyleCnt="0"/>
      <dgm:spPr/>
    </dgm:pt>
    <dgm:pt modelId="{2F771C5C-DDEB-469D-9C86-AB5320AF6B24}" type="pres">
      <dgm:prSet presAssocID="{1B4BEBB4-7C41-4B7D-94EC-9C9073C06081}" presName="iconBgRect" presStyleLbl="bgShp" presStyleIdx="8" presStyleCnt="9"/>
      <dgm:spPr/>
    </dgm:pt>
    <dgm:pt modelId="{A41268DB-3CB5-48EE-9FF5-89E9C1C83F8F}" type="pres">
      <dgm:prSet presAssocID="{1B4BEBB4-7C41-4B7D-94EC-9C9073C06081}" presName="iconRect" presStyleLbl="node1" presStyleIdx="8" presStyleCnt="9"/>
      <dgm:spPr>
        <a:blipFill>
          <a:blip xmlns:r="http://schemas.openxmlformats.org/officeDocument/2006/relationships" r:embed="rId17">
            <a:extLst>
              <a:ext uri="{96DAC541-7B7A-43D3-8B79-37D633B846F1}">
                <asvg:svgBlip xmlns:asvg="http://schemas.microsoft.com/office/drawing/2016/SVG/main" r:embed="rId18"/>
              </a:ext>
            </a:extLst>
          </a:blip>
          <a:srcRect/>
          <a:stretch>
            <a:fillRect/>
          </a:stretch>
        </a:blipFill>
      </dgm:spPr>
      <dgm:extLst>
        <a:ext uri="{E40237B7-FDA0-4F09-8148-C483321AD2D9}">
          <dgm14:cNvPr xmlns:dgm14="http://schemas.microsoft.com/office/drawing/2010/diagram" id="0" name="" descr="Bank check with solid fill"/>
        </a:ext>
      </dgm:extLst>
    </dgm:pt>
    <dgm:pt modelId="{61DFA4F0-D4A0-425B-B9CC-A5073C9386A7}" type="pres">
      <dgm:prSet presAssocID="{1B4BEBB4-7C41-4B7D-94EC-9C9073C06081}" presName="spaceRect" presStyleCnt="0"/>
      <dgm:spPr/>
    </dgm:pt>
    <dgm:pt modelId="{11422AB5-8884-40E5-9DD0-0F7BBDB19E04}" type="pres">
      <dgm:prSet presAssocID="{1B4BEBB4-7C41-4B7D-94EC-9C9073C06081}" presName="textRect" presStyleLbl="revTx" presStyleIdx="8" presStyleCnt="9">
        <dgm:presLayoutVars>
          <dgm:chMax val="1"/>
          <dgm:chPref val="1"/>
        </dgm:presLayoutVars>
      </dgm:prSet>
      <dgm:spPr/>
    </dgm:pt>
  </dgm:ptLst>
  <dgm:cxnLst>
    <dgm:cxn modelId="{18222206-5CD0-4AFF-84B8-096A3ADFCB91}" srcId="{9A0CDB60-3A0A-44EE-AC3E-49C61BAA905A}" destId="{45050504-E634-470A-89AF-11DBB853F93D}" srcOrd="1" destOrd="0" parTransId="{074B1F92-476F-434C-93A7-CD566C5FEF2F}" sibTransId="{55DFD4BC-6EA8-4C09-A10A-280CF8FC4B3D}"/>
    <dgm:cxn modelId="{A0B6880B-1067-4767-8DE0-FF8C6306FA60}" type="presOf" srcId="{CF39A248-75EB-4CE2-8397-E123F5BF6191}" destId="{62B066CA-4851-4521-856A-3F224079B0F0}" srcOrd="0" destOrd="0" presId="urn:microsoft.com/office/officeart/2018/2/layout/IconCircleList"/>
    <dgm:cxn modelId="{FC82EB19-2AAA-4E63-8FEB-6E77BB424529}" srcId="{9A0CDB60-3A0A-44EE-AC3E-49C61BAA905A}" destId="{CF39A248-75EB-4CE2-8397-E123F5BF6191}" srcOrd="4" destOrd="0" parTransId="{B0BBE70A-487D-4CF3-885F-DFFF6152A5AC}" sibTransId="{986A2AEA-57E1-403A-971D-78B9D8871028}"/>
    <dgm:cxn modelId="{ED22641E-C96C-434B-9B0A-7CA202BC76BC}" type="presOf" srcId="{55DFD4BC-6EA8-4C09-A10A-280CF8FC4B3D}" destId="{7B7C0BFB-2754-464E-99F1-586C3638846B}" srcOrd="0" destOrd="0" presId="urn:microsoft.com/office/officeart/2018/2/layout/IconCircleList"/>
    <dgm:cxn modelId="{979AB225-BC5A-4348-A2FA-5254836D46DE}" srcId="{9A0CDB60-3A0A-44EE-AC3E-49C61BAA905A}" destId="{2EE69EB8-D424-4D4D-AFC1-87CCA297EF60}" srcOrd="6" destOrd="0" parTransId="{1EB854E5-B648-4ACB-B26E-721855988154}" sibTransId="{F4796329-67B1-42F8-94EA-C76B4B8E3CD4}"/>
    <dgm:cxn modelId="{DA89EF2C-1D44-4893-8169-A54A27415F82}" type="presOf" srcId="{9A0CDB60-3A0A-44EE-AC3E-49C61BAA905A}" destId="{D6404102-EEB1-4992-8543-A993C374DDAD}" srcOrd="0" destOrd="0" presId="urn:microsoft.com/office/officeart/2018/2/layout/IconCircleList"/>
    <dgm:cxn modelId="{7B55082E-351E-476D-864A-6F156D0A807E}" type="presOf" srcId="{B6234719-D851-4248-B9D4-BB3837FBCBEB}" destId="{6648BEF3-39E4-4FD7-8887-A09D113B1D0C}" srcOrd="0" destOrd="0" presId="urn:microsoft.com/office/officeart/2018/2/layout/IconCircleList"/>
    <dgm:cxn modelId="{CDFF5C2E-F1BD-47B5-8FDD-F5433FF13AB1}" srcId="{9A0CDB60-3A0A-44EE-AC3E-49C61BAA905A}" destId="{B6234719-D851-4248-B9D4-BB3837FBCBEB}" srcOrd="7" destOrd="0" parTransId="{402EFC10-AB8A-47C0-B2EB-F80128956C36}" sibTransId="{178AF1C7-5DC0-45EA-A1AC-8681F7D04073}"/>
    <dgm:cxn modelId="{31C3B82E-1CF7-4C89-9CF4-7E629B483AE8}" type="presOf" srcId="{1B4BEBB4-7C41-4B7D-94EC-9C9073C06081}" destId="{11422AB5-8884-40E5-9DD0-0F7BBDB19E04}" srcOrd="0" destOrd="0" presId="urn:microsoft.com/office/officeart/2018/2/layout/IconCircleList"/>
    <dgm:cxn modelId="{5DAC9035-7793-465E-8D95-9A0F937ACC84}" type="presOf" srcId="{891C439A-B2DE-41D6-AFA6-3ECC645F8A45}" destId="{C61FF5D1-6832-470D-8454-4D190D7CE4C1}" srcOrd="0" destOrd="0" presId="urn:microsoft.com/office/officeart/2018/2/layout/IconCircleList"/>
    <dgm:cxn modelId="{43F40B3B-8D76-4DA9-8784-435EFB443BFA}" type="presOf" srcId="{178AF1C7-5DC0-45EA-A1AC-8681F7D04073}" destId="{C33ADD2A-E73D-4B14-8C3D-8F60F81107E7}" srcOrd="0" destOrd="0" presId="urn:microsoft.com/office/officeart/2018/2/layout/IconCircleList"/>
    <dgm:cxn modelId="{CEC2176B-D954-46FD-B26C-DE4B9830B33C}" srcId="{9A0CDB60-3A0A-44EE-AC3E-49C61BAA905A}" destId="{1B4BEBB4-7C41-4B7D-94EC-9C9073C06081}" srcOrd="8" destOrd="0" parTransId="{C632E7A7-0E3C-4D9C-BD3D-4B08F28EF515}" sibTransId="{8F8EF405-D77C-4152-8FAE-6F8A1003621E}"/>
    <dgm:cxn modelId="{6358344E-B0DC-4D44-99E6-30BCA3C72B21}" srcId="{9A0CDB60-3A0A-44EE-AC3E-49C61BAA905A}" destId="{87F242F1-5820-465B-8E9E-93B47C8EB40A}" srcOrd="0" destOrd="0" parTransId="{C5D1678D-E881-40BB-9DDA-5E8146A946D3}" sibTransId="{891C439A-B2DE-41D6-AFA6-3ECC645F8A45}"/>
    <dgm:cxn modelId="{3BE6B86E-C71C-4AB2-806B-EE6DD6811674}" type="presOf" srcId="{0A4C8244-1CEC-416C-8E1E-8FA5D5CE762B}" destId="{40FABD70-EAFB-48FE-B33A-98E7D5A3BD5E}" srcOrd="0" destOrd="0" presId="urn:microsoft.com/office/officeart/2018/2/layout/IconCircleList"/>
    <dgm:cxn modelId="{0E46CE73-A529-477E-A19E-EB2C48672EC8}" type="presOf" srcId="{F4796329-67B1-42F8-94EA-C76B4B8E3CD4}" destId="{86DD15E6-1CA2-452F-B0D9-F832D1B89595}" srcOrd="0" destOrd="0" presId="urn:microsoft.com/office/officeart/2018/2/layout/IconCircleList"/>
    <dgm:cxn modelId="{9E973974-9CED-480A-BE81-7C07BDDE78D1}" type="presOf" srcId="{986A2AEA-57E1-403A-971D-78B9D8871028}" destId="{3A90A41E-8FCD-490F-82CD-60D82A79CAEE}" srcOrd="0" destOrd="0" presId="urn:microsoft.com/office/officeart/2018/2/layout/IconCircleList"/>
    <dgm:cxn modelId="{C7771557-ADC5-4F3A-BBD7-1137B84F1600}" type="presOf" srcId="{91F5B2A5-BA50-42B6-92F0-330799D8B61B}" destId="{6DFA1106-FFD8-413C-8AAE-8C8AE277AB65}" srcOrd="0" destOrd="0" presId="urn:microsoft.com/office/officeart/2018/2/layout/IconCircleList"/>
    <dgm:cxn modelId="{EABBF857-4817-4264-810B-084FD734552E}" type="presOf" srcId="{2EE69EB8-D424-4D4D-AFC1-87CCA297EF60}" destId="{F4761833-CDEC-43A0-8138-641F922486A2}" srcOrd="0" destOrd="0" presId="urn:microsoft.com/office/officeart/2018/2/layout/IconCircleList"/>
    <dgm:cxn modelId="{AF1F2478-CD5C-4A67-8E58-D150020B1AB5}" srcId="{9A0CDB60-3A0A-44EE-AC3E-49C61BAA905A}" destId="{1B871059-D9E2-4C9C-A71C-802BDC6A3DC4}" srcOrd="3" destOrd="0" parTransId="{B3C64BD6-F7C5-4589-A35F-919BAF56A3D7}" sibTransId="{BF300EC1-A4CC-431D-B01A-66F9266D0696}"/>
    <dgm:cxn modelId="{91583185-8B6A-4D85-8614-626E17893983}" type="presOf" srcId="{87F242F1-5820-465B-8E9E-93B47C8EB40A}" destId="{31B6E4CE-EAC9-4F52-8FCD-79D0B44EDA28}" srcOrd="0" destOrd="0" presId="urn:microsoft.com/office/officeart/2018/2/layout/IconCircleList"/>
    <dgm:cxn modelId="{69850995-599A-4616-85BC-B2E19B5B1ED5}" type="presOf" srcId="{ED7E9BE9-DF32-4AD0-B4C4-FFBECCF35AC6}" destId="{A568D531-B6BD-458E-9EC2-F2769816F341}" srcOrd="0" destOrd="0" presId="urn:microsoft.com/office/officeart/2018/2/layout/IconCircleList"/>
    <dgm:cxn modelId="{342B5096-13A0-4DBA-9024-F5631B5F4F9E}" srcId="{9A0CDB60-3A0A-44EE-AC3E-49C61BAA905A}" destId="{91F5B2A5-BA50-42B6-92F0-330799D8B61B}" srcOrd="2" destOrd="0" parTransId="{2CC51D30-F688-453F-A648-9FB0A75688EA}" sibTransId="{0A4C8244-1CEC-416C-8E1E-8FA5D5CE762B}"/>
    <dgm:cxn modelId="{05702997-05E3-4C08-A19B-A8582854AD8F}" srcId="{9A0CDB60-3A0A-44EE-AC3E-49C61BAA905A}" destId="{ED7E9BE9-DF32-4AD0-B4C4-FFBECCF35AC6}" srcOrd="5" destOrd="0" parTransId="{3DFC4048-2558-4DCB-A02E-73419658DF52}" sibTransId="{3ACA9EF6-3030-4EDC-BBDD-A864EBE98F53}"/>
    <dgm:cxn modelId="{FBCC32A6-6BD6-48EA-BFAD-499E8385665E}" type="presOf" srcId="{1B871059-D9E2-4C9C-A71C-802BDC6A3DC4}" destId="{C5E8FC35-EC2C-41E8-969E-908C6EB368A3}" srcOrd="0" destOrd="0" presId="urn:microsoft.com/office/officeart/2018/2/layout/IconCircleList"/>
    <dgm:cxn modelId="{19B9CEAD-D0CA-4325-89B5-59122BAD9989}" type="presOf" srcId="{BF300EC1-A4CC-431D-B01A-66F9266D0696}" destId="{CFACB31B-173A-49A8-A9F1-2C1DE5E82CC5}" srcOrd="0" destOrd="0" presId="urn:microsoft.com/office/officeart/2018/2/layout/IconCircleList"/>
    <dgm:cxn modelId="{0B68A3B2-990E-4F07-9C7D-5BCFB8EB9009}" type="presOf" srcId="{45050504-E634-470A-89AF-11DBB853F93D}" destId="{56262242-09CC-4A24-AC69-1CEA1AD4EBE3}" srcOrd="0" destOrd="0" presId="urn:microsoft.com/office/officeart/2018/2/layout/IconCircleList"/>
    <dgm:cxn modelId="{3BEF4FE4-017B-4E72-B70A-7C9D89EFA7B7}" type="presOf" srcId="{3ACA9EF6-3030-4EDC-BBDD-A864EBE98F53}" destId="{6E9E4268-9F66-4972-8259-D0A2918190B4}" srcOrd="0" destOrd="0" presId="urn:microsoft.com/office/officeart/2018/2/layout/IconCircleList"/>
    <dgm:cxn modelId="{504DCFDB-2132-405B-8075-D7D03C3B39D0}" type="presParOf" srcId="{D6404102-EEB1-4992-8543-A993C374DDAD}" destId="{6194D8A2-7F90-4B08-8AA1-66618B6789C2}" srcOrd="0" destOrd="0" presId="urn:microsoft.com/office/officeart/2018/2/layout/IconCircleList"/>
    <dgm:cxn modelId="{CE58DF9B-EA16-47D2-A793-58C823406447}" type="presParOf" srcId="{6194D8A2-7F90-4B08-8AA1-66618B6789C2}" destId="{ED023EA4-4C06-450F-B4CE-EDB2FD6E2F9E}" srcOrd="0" destOrd="0" presId="urn:microsoft.com/office/officeart/2018/2/layout/IconCircleList"/>
    <dgm:cxn modelId="{184DD603-EDAD-44A3-B055-0CB048BAD145}" type="presParOf" srcId="{ED023EA4-4C06-450F-B4CE-EDB2FD6E2F9E}" destId="{E24AA700-900F-4F86-B8A9-EFDF7AFFD668}" srcOrd="0" destOrd="0" presId="urn:microsoft.com/office/officeart/2018/2/layout/IconCircleList"/>
    <dgm:cxn modelId="{EAC15B89-62D6-4C67-A0BD-AB6C43A6F229}" type="presParOf" srcId="{ED023EA4-4C06-450F-B4CE-EDB2FD6E2F9E}" destId="{5ECA430F-39E5-4C4F-8B62-0B371B8C2FB7}" srcOrd="1" destOrd="0" presId="urn:microsoft.com/office/officeart/2018/2/layout/IconCircleList"/>
    <dgm:cxn modelId="{8F594FB5-AE07-4480-A62F-860A90894B2A}" type="presParOf" srcId="{ED023EA4-4C06-450F-B4CE-EDB2FD6E2F9E}" destId="{6C11BA78-F372-49C6-9B50-73C69AEC416A}" srcOrd="2" destOrd="0" presId="urn:microsoft.com/office/officeart/2018/2/layout/IconCircleList"/>
    <dgm:cxn modelId="{A5106564-2788-4757-B897-34424F7C93BF}" type="presParOf" srcId="{ED023EA4-4C06-450F-B4CE-EDB2FD6E2F9E}" destId="{31B6E4CE-EAC9-4F52-8FCD-79D0B44EDA28}" srcOrd="3" destOrd="0" presId="urn:microsoft.com/office/officeart/2018/2/layout/IconCircleList"/>
    <dgm:cxn modelId="{9FD89C52-949C-4DEF-8890-77F1311453E7}" type="presParOf" srcId="{6194D8A2-7F90-4B08-8AA1-66618B6789C2}" destId="{C61FF5D1-6832-470D-8454-4D190D7CE4C1}" srcOrd="1" destOrd="0" presId="urn:microsoft.com/office/officeart/2018/2/layout/IconCircleList"/>
    <dgm:cxn modelId="{2EAE9187-6B6E-40BC-8801-1D1A3AAE0A9A}" type="presParOf" srcId="{6194D8A2-7F90-4B08-8AA1-66618B6789C2}" destId="{81D36C9F-3247-431B-9E30-8CBCE89BF322}" srcOrd="2" destOrd="0" presId="urn:microsoft.com/office/officeart/2018/2/layout/IconCircleList"/>
    <dgm:cxn modelId="{7DBF9436-DBE8-4EEE-AF9C-6B9A91BE4DE4}" type="presParOf" srcId="{81D36C9F-3247-431B-9E30-8CBCE89BF322}" destId="{9F8BB761-3D37-45B8-82E4-589CDAC33CF1}" srcOrd="0" destOrd="0" presId="urn:microsoft.com/office/officeart/2018/2/layout/IconCircleList"/>
    <dgm:cxn modelId="{519CE862-E685-4D06-8A35-E6FB6CDD23B4}" type="presParOf" srcId="{81D36C9F-3247-431B-9E30-8CBCE89BF322}" destId="{31F61E21-9059-40E9-AA92-61174D016412}" srcOrd="1" destOrd="0" presId="urn:microsoft.com/office/officeart/2018/2/layout/IconCircleList"/>
    <dgm:cxn modelId="{017F89F3-9425-4239-A58F-61CA29318E99}" type="presParOf" srcId="{81D36C9F-3247-431B-9E30-8CBCE89BF322}" destId="{D5E25B4F-8AA2-4012-A5E2-4F02DDC986F2}" srcOrd="2" destOrd="0" presId="urn:microsoft.com/office/officeart/2018/2/layout/IconCircleList"/>
    <dgm:cxn modelId="{8E31BCED-A8B2-46D1-9C9C-5452562D73FB}" type="presParOf" srcId="{81D36C9F-3247-431B-9E30-8CBCE89BF322}" destId="{56262242-09CC-4A24-AC69-1CEA1AD4EBE3}" srcOrd="3" destOrd="0" presId="urn:microsoft.com/office/officeart/2018/2/layout/IconCircleList"/>
    <dgm:cxn modelId="{CADBDD3A-1A35-419B-90AF-5A43EEDD2B8A}" type="presParOf" srcId="{6194D8A2-7F90-4B08-8AA1-66618B6789C2}" destId="{7B7C0BFB-2754-464E-99F1-586C3638846B}" srcOrd="3" destOrd="0" presId="urn:microsoft.com/office/officeart/2018/2/layout/IconCircleList"/>
    <dgm:cxn modelId="{3F277766-29A7-432B-9A51-B99A1B76196A}" type="presParOf" srcId="{6194D8A2-7F90-4B08-8AA1-66618B6789C2}" destId="{C1542033-69DF-48B1-B4F9-D1D638FD70FD}" srcOrd="4" destOrd="0" presId="urn:microsoft.com/office/officeart/2018/2/layout/IconCircleList"/>
    <dgm:cxn modelId="{2D3F4E36-AC79-42E1-AD80-77ADBA00231A}" type="presParOf" srcId="{C1542033-69DF-48B1-B4F9-D1D638FD70FD}" destId="{F0A28FC5-AAD9-4333-B0D1-15D0AB737634}" srcOrd="0" destOrd="0" presId="urn:microsoft.com/office/officeart/2018/2/layout/IconCircleList"/>
    <dgm:cxn modelId="{BE840E35-F2E8-4473-B3C2-EE833B80F7E4}" type="presParOf" srcId="{C1542033-69DF-48B1-B4F9-D1D638FD70FD}" destId="{9EC4CA10-2B44-4D62-A744-AECFD01E91EB}" srcOrd="1" destOrd="0" presId="urn:microsoft.com/office/officeart/2018/2/layout/IconCircleList"/>
    <dgm:cxn modelId="{99F61D71-1B2E-4912-A5E4-AC25E9BAA5FF}" type="presParOf" srcId="{C1542033-69DF-48B1-B4F9-D1D638FD70FD}" destId="{509302CF-000D-4250-8E58-EB74144E7ADC}" srcOrd="2" destOrd="0" presId="urn:microsoft.com/office/officeart/2018/2/layout/IconCircleList"/>
    <dgm:cxn modelId="{2C92A97E-320E-46E4-874C-2BA44227C727}" type="presParOf" srcId="{C1542033-69DF-48B1-B4F9-D1D638FD70FD}" destId="{6DFA1106-FFD8-413C-8AAE-8C8AE277AB65}" srcOrd="3" destOrd="0" presId="urn:microsoft.com/office/officeart/2018/2/layout/IconCircleList"/>
    <dgm:cxn modelId="{A629F624-2F8E-4D76-A865-C8A996026FFA}" type="presParOf" srcId="{6194D8A2-7F90-4B08-8AA1-66618B6789C2}" destId="{40FABD70-EAFB-48FE-B33A-98E7D5A3BD5E}" srcOrd="5" destOrd="0" presId="urn:microsoft.com/office/officeart/2018/2/layout/IconCircleList"/>
    <dgm:cxn modelId="{22EB7472-84EC-40F5-B5FC-C3537D96797E}" type="presParOf" srcId="{6194D8A2-7F90-4B08-8AA1-66618B6789C2}" destId="{18571CFF-17B2-4E3A-9647-422A1EF8EFF2}" srcOrd="6" destOrd="0" presId="urn:microsoft.com/office/officeart/2018/2/layout/IconCircleList"/>
    <dgm:cxn modelId="{759DF980-5106-495A-8ECC-785FE711C549}" type="presParOf" srcId="{18571CFF-17B2-4E3A-9647-422A1EF8EFF2}" destId="{54197CC3-D12E-4FB5-BD18-B38091483AD4}" srcOrd="0" destOrd="0" presId="urn:microsoft.com/office/officeart/2018/2/layout/IconCircleList"/>
    <dgm:cxn modelId="{66919988-0A4C-4071-A501-4D5F181AA375}" type="presParOf" srcId="{18571CFF-17B2-4E3A-9647-422A1EF8EFF2}" destId="{130438E4-D9E0-4D8A-955B-E76F210236D2}" srcOrd="1" destOrd="0" presId="urn:microsoft.com/office/officeart/2018/2/layout/IconCircleList"/>
    <dgm:cxn modelId="{18AB7FD0-CDAD-4561-9905-F45109655C68}" type="presParOf" srcId="{18571CFF-17B2-4E3A-9647-422A1EF8EFF2}" destId="{C573D546-6DD4-43E2-B651-29A880370491}" srcOrd="2" destOrd="0" presId="urn:microsoft.com/office/officeart/2018/2/layout/IconCircleList"/>
    <dgm:cxn modelId="{F2BB5541-7635-4EB7-8FB2-C96FC3633009}" type="presParOf" srcId="{18571CFF-17B2-4E3A-9647-422A1EF8EFF2}" destId="{C5E8FC35-EC2C-41E8-969E-908C6EB368A3}" srcOrd="3" destOrd="0" presId="urn:microsoft.com/office/officeart/2018/2/layout/IconCircleList"/>
    <dgm:cxn modelId="{F33FF12D-2182-4BD9-9220-2C49E650DA1A}" type="presParOf" srcId="{6194D8A2-7F90-4B08-8AA1-66618B6789C2}" destId="{CFACB31B-173A-49A8-A9F1-2C1DE5E82CC5}" srcOrd="7" destOrd="0" presId="urn:microsoft.com/office/officeart/2018/2/layout/IconCircleList"/>
    <dgm:cxn modelId="{74510006-69FE-4474-A425-53C6CFEE63A2}" type="presParOf" srcId="{6194D8A2-7F90-4B08-8AA1-66618B6789C2}" destId="{BC988432-2175-4DB8-888D-4C83A3C3F933}" srcOrd="8" destOrd="0" presId="urn:microsoft.com/office/officeart/2018/2/layout/IconCircleList"/>
    <dgm:cxn modelId="{C4F178BA-C5CE-4C21-9A9A-2B90ADB0BA70}" type="presParOf" srcId="{BC988432-2175-4DB8-888D-4C83A3C3F933}" destId="{0094B85C-49F7-4F3A-AF9C-5E1E002BB122}" srcOrd="0" destOrd="0" presId="urn:microsoft.com/office/officeart/2018/2/layout/IconCircleList"/>
    <dgm:cxn modelId="{EC47A9B2-7350-4E9D-B8F7-0C5928E0F675}" type="presParOf" srcId="{BC988432-2175-4DB8-888D-4C83A3C3F933}" destId="{2823E542-FF42-4A48-A60F-6E141518F219}" srcOrd="1" destOrd="0" presId="urn:microsoft.com/office/officeart/2018/2/layout/IconCircleList"/>
    <dgm:cxn modelId="{5E50C80A-7BD2-4602-A0C9-4960C7D0C75C}" type="presParOf" srcId="{BC988432-2175-4DB8-888D-4C83A3C3F933}" destId="{FAE487E7-10FE-40EA-9FCF-A888350E9E74}" srcOrd="2" destOrd="0" presId="urn:microsoft.com/office/officeart/2018/2/layout/IconCircleList"/>
    <dgm:cxn modelId="{7CDB1DE4-9E76-46DF-A987-6D174463D6DB}" type="presParOf" srcId="{BC988432-2175-4DB8-888D-4C83A3C3F933}" destId="{62B066CA-4851-4521-856A-3F224079B0F0}" srcOrd="3" destOrd="0" presId="urn:microsoft.com/office/officeart/2018/2/layout/IconCircleList"/>
    <dgm:cxn modelId="{68619445-F611-4B30-A4D5-51A9123FCCA8}" type="presParOf" srcId="{6194D8A2-7F90-4B08-8AA1-66618B6789C2}" destId="{3A90A41E-8FCD-490F-82CD-60D82A79CAEE}" srcOrd="9" destOrd="0" presId="urn:microsoft.com/office/officeart/2018/2/layout/IconCircleList"/>
    <dgm:cxn modelId="{EC1FC011-80D2-433E-9458-B384115FC058}" type="presParOf" srcId="{6194D8A2-7F90-4B08-8AA1-66618B6789C2}" destId="{072BB524-85EC-4D2E-9EE0-137E396BB84F}" srcOrd="10" destOrd="0" presId="urn:microsoft.com/office/officeart/2018/2/layout/IconCircleList"/>
    <dgm:cxn modelId="{42A0337F-E133-45D7-ACF0-6616B2979A5F}" type="presParOf" srcId="{072BB524-85EC-4D2E-9EE0-137E396BB84F}" destId="{0EAF2B4A-A47E-4A71-B1C4-A3EFC3A05A94}" srcOrd="0" destOrd="0" presId="urn:microsoft.com/office/officeart/2018/2/layout/IconCircleList"/>
    <dgm:cxn modelId="{E05A2456-76E6-4E52-BB9F-9BAF08B8A39D}" type="presParOf" srcId="{072BB524-85EC-4D2E-9EE0-137E396BB84F}" destId="{98DC364F-5C70-413D-981A-97F669F809D8}" srcOrd="1" destOrd="0" presId="urn:microsoft.com/office/officeart/2018/2/layout/IconCircleList"/>
    <dgm:cxn modelId="{DADBD5E2-262F-40F4-B5EC-1E91245C6ED3}" type="presParOf" srcId="{072BB524-85EC-4D2E-9EE0-137E396BB84F}" destId="{73F31080-8FB4-410D-BEBF-9D6EB2B3E0ED}" srcOrd="2" destOrd="0" presId="urn:microsoft.com/office/officeart/2018/2/layout/IconCircleList"/>
    <dgm:cxn modelId="{E219E0F7-0508-4F76-AF1C-74189B3979FF}" type="presParOf" srcId="{072BB524-85EC-4D2E-9EE0-137E396BB84F}" destId="{A568D531-B6BD-458E-9EC2-F2769816F341}" srcOrd="3" destOrd="0" presId="urn:microsoft.com/office/officeart/2018/2/layout/IconCircleList"/>
    <dgm:cxn modelId="{6B9D3D12-2415-4FEC-8B9E-0EACED95A568}" type="presParOf" srcId="{6194D8A2-7F90-4B08-8AA1-66618B6789C2}" destId="{6E9E4268-9F66-4972-8259-D0A2918190B4}" srcOrd="11" destOrd="0" presId="urn:microsoft.com/office/officeart/2018/2/layout/IconCircleList"/>
    <dgm:cxn modelId="{4D6D2CCE-7C7A-4C38-9DA9-388034FDF220}" type="presParOf" srcId="{6194D8A2-7F90-4B08-8AA1-66618B6789C2}" destId="{23AC0DF1-74C5-4504-A35C-F6BC5FB1E26E}" srcOrd="12" destOrd="0" presId="urn:microsoft.com/office/officeart/2018/2/layout/IconCircleList"/>
    <dgm:cxn modelId="{CB4656E6-5987-4B10-8306-785A191A150D}" type="presParOf" srcId="{23AC0DF1-74C5-4504-A35C-F6BC5FB1E26E}" destId="{CCD17B07-DFF0-41B7-87B1-ABC83BDD3784}" srcOrd="0" destOrd="0" presId="urn:microsoft.com/office/officeart/2018/2/layout/IconCircleList"/>
    <dgm:cxn modelId="{2EAA3EFC-8B8F-4807-BCE3-F0789880A921}" type="presParOf" srcId="{23AC0DF1-74C5-4504-A35C-F6BC5FB1E26E}" destId="{F3D80472-46EF-4912-967C-87EFE1C0D1AC}" srcOrd="1" destOrd="0" presId="urn:microsoft.com/office/officeart/2018/2/layout/IconCircleList"/>
    <dgm:cxn modelId="{DA113EB2-335E-45FD-A296-8A6B9E920D01}" type="presParOf" srcId="{23AC0DF1-74C5-4504-A35C-F6BC5FB1E26E}" destId="{DA7D033B-4F48-4592-9A9E-9B4322E52C63}" srcOrd="2" destOrd="0" presId="urn:microsoft.com/office/officeart/2018/2/layout/IconCircleList"/>
    <dgm:cxn modelId="{E775EE18-92D1-439D-A4FE-5687DB127657}" type="presParOf" srcId="{23AC0DF1-74C5-4504-A35C-F6BC5FB1E26E}" destId="{F4761833-CDEC-43A0-8138-641F922486A2}" srcOrd="3" destOrd="0" presId="urn:microsoft.com/office/officeart/2018/2/layout/IconCircleList"/>
    <dgm:cxn modelId="{DA1DD5DD-4521-4FEA-96DB-40D31A06DC41}" type="presParOf" srcId="{6194D8A2-7F90-4B08-8AA1-66618B6789C2}" destId="{86DD15E6-1CA2-452F-B0D9-F832D1B89595}" srcOrd="13" destOrd="0" presId="urn:microsoft.com/office/officeart/2018/2/layout/IconCircleList"/>
    <dgm:cxn modelId="{53715C30-14A9-412C-B677-9F8FC03B0A6C}" type="presParOf" srcId="{6194D8A2-7F90-4B08-8AA1-66618B6789C2}" destId="{34982F38-F297-4CF8-89CE-9540EFDDE389}" srcOrd="14" destOrd="0" presId="urn:microsoft.com/office/officeart/2018/2/layout/IconCircleList"/>
    <dgm:cxn modelId="{C095A7D5-AC4E-497B-8F75-E69A51F94CA5}" type="presParOf" srcId="{34982F38-F297-4CF8-89CE-9540EFDDE389}" destId="{66E957C8-22B4-4C73-AF03-FA3695F03CC1}" srcOrd="0" destOrd="0" presId="urn:microsoft.com/office/officeart/2018/2/layout/IconCircleList"/>
    <dgm:cxn modelId="{83094521-B596-4B15-8665-A88AE0BD1A1A}" type="presParOf" srcId="{34982F38-F297-4CF8-89CE-9540EFDDE389}" destId="{C8A22BF6-881B-4041-8554-9A102FFDC75B}" srcOrd="1" destOrd="0" presId="urn:microsoft.com/office/officeart/2018/2/layout/IconCircleList"/>
    <dgm:cxn modelId="{0FB064C9-0226-4DEC-BC7E-8520D50AEB30}" type="presParOf" srcId="{34982F38-F297-4CF8-89CE-9540EFDDE389}" destId="{61E427F4-84D8-4793-80D8-FE8190F3F49B}" srcOrd="2" destOrd="0" presId="urn:microsoft.com/office/officeart/2018/2/layout/IconCircleList"/>
    <dgm:cxn modelId="{3CC5F207-D206-4653-A3A2-8920E07FAB67}" type="presParOf" srcId="{34982F38-F297-4CF8-89CE-9540EFDDE389}" destId="{6648BEF3-39E4-4FD7-8887-A09D113B1D0C}" srcOrd="3" destOrd="0" presId="urn:microsoft.com/office/officeart/2018/2/layout/IconCircleList"/>
    <dgm:cxn modelId="{8A31B888-A5D7-41FF-8B7C-E4A7CFE786A8}" type="presParOf" srcId="{6194D8A2-7F90-4B08-8AA1-66618B6789C2}" destId="{C33ADD2A-E73D-4B14-8C3D-8F60F81107E7}" srcOrd="15" destOrd="0" presId="urn:microsoft.com/office/officeart/2018/2/layout/IconCircleList"/>
    <dgm:cxn modelId="{22E8A074-F690-4312-B6CB-220C9C22D751}" type="presParOf" srcId="{6194D8A2-7F90-4B08-8AA1-66618B6789C2}" destId="{3B3DAD27-4517-498D-94E3-25FCC60A130B}" srcOrd="16" destOrd="0" presId="urn:microsoft.com/office/officeart/2018/2/layout/IconCircleList"/>
    <dgm:cxn modelId="{B1089894-8069-4088-8B42-8EF1B2C3B802}" type="presParOf" srcId="{3B3DAD27-4517-498D-94E3-25FCC60A130B}" destId="{2F771C5C-DDEB-469D-9C86-AB5320AF6B24}" srcOrd="0" destOrd="0" presId="urn:microsoft.com/office/officeart/2018/2/layout/IconCircleList"/>
    <dgm:cxn modelId="{1D3CA971-AADD-4A98-A002-F3FE0BF40CF9}" type="presParOf" srcId="{3B3DAD27-4517-498D-94E3-25FCC60A130B}" destId="{A41268DB-3CB5-48EE-9FF5-89E9C1C83F8F}" srcOrd="1" destOrd="0" presId="urn:microsoft.com/office/officeart/2018/2/layout/IconCircleList"/>
    <dgm:cxn modelId="{2C0EE9E0-01A8-4436-9CF5-1B74B9EAC934}" type="presParOf" srcId="{3B3DAD27-4517-498D-94E3-25FCC60A130B}" destId="{61DFA4F0-D4A0-425B-B9CC-A5073C9386A7}" srcOrd="2" destOrd="0" presId="urn:microsoft.com/office/officeart/2018/2/layout/IconCircleList"/>
    <dgm:cxn modelId="{4CC41515-3312-4873-9270-DF087C9F9F3A}" type="presParOf" srcId="{3B3DAD27-4517-498D-94E3-25FCC60A130B}" destId="{11422AB5-8884-40E5-9DD0-0F7BBDB19E04}"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A0CDB60-3A0A-44EE-AC3E-49C61BAA905A}"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87F242F1-5820-465B-8E9E-93B47C8EB40A}">
      <dgm:prSet/>
      <dgm:spPr/>
      <dgm:t>
        <a:bodyPr/>
        <a:lstStyle/>
        <a:p>
          <a:pPr>
            <a:lnSpc>
              <a:spcPct val="100000"/>
            </a:lnSpc>
          </a:pPr>
          <a:r>
            <a:rPr lang="en-US"/>
            <a:t>Credit cards.</a:t>
          </a:r>
        </a:p>
      </dgm:t>
    </dgm:pt>
    <dgm:pt modelId="{C5D1678D-E881-40BB-9DDA-5E8146A946D3}" type="parTrans" cxnId="{6358344E-B0DC-4D44-99E6-30BCA3C72B21}">
      <dgm:prSet/>
      <dgm:spPr/>
      <dgm:t>
        <a:bodyPr/>
        <a:lstStyle/>
        <a:p>
          <a:endParaRPr lang="en-US"/>
        </a:p>
      </dgm:t>
    </dgm:pt>
    <dgm:pt modelId="{891C439A-B2DE-41D6-AFA6-3ECC645F8A45}" type="sibTrans" cxnId="{6358344E-B0DC-4D44-99E6-30BCA3C72B21}">
      <dgm:prSet/>
      <dgm:spPr/>
      <dgm:t>
        <a:bodyPr/>
        <a:lstStyle/>
        <a:p>
          <a:pPr>
            <a:lnSpc>
              <a:spcPct val="100000"/>
            </a:lnSpc>
          </a:pPr>
          <a:endParaRPr lang="en-US"/>
        </a:p>
      </dgm:t>
    </dgm:pt>
    <dgm:pt modelId="{45050504-E634-470A-89AF-11DBB853F93D}">
      <dgm:prSet/>
      <dgm:spPr/>
      <dgm:t>
        <a:bodyPr/>
        <a:lstStyle/>
        <a:p>
          <a:pPr>
            <a:lnSpc>
              <a:spcPct val="100000"/>
            </a:lnSpc>
          </a:pPr>
          <a:r>
            <a:rPr lang="en-US"/>
            <a:t>US marriage certificates.</a:t>
          </a:r>
        </a:p>
      </dgm:t>
    </dgm:pt>
    <dgm:pt modelId="{074B1F92-476F-434C-93A7-CD566C5FEF2F}" type="parTrans" cxnId="{18222206-5CD0-4AFF-84B8-096A3ADFCB91}">
      <dgm:prSet/>
      <dgm:spPr/>
      <dgm:t>
        <a:bodyPr/>
        <a:lstStyle/>
        <a:p>
          <a:endParaRPr lang="en-US"/>
        </a:p>
      </dgm:t>
    </dgm:pt>
    <dgm:pt modelId="{55DFD4BC-6EA8-4C09-A10A-280CF8FC4B3D}" type="sibTrans" cxnId="{18222206-5CD0-4AFF-84B8-096A3ADFCB91}">
      <dgm:prSet/>
      <dgm:spPr/>
      <dgm:t>
        <a:bodyPr/>
        <a:lstStyle/>
        <a:p>
          <a:pPr>
            <a:lnSpc>
              <a:spcPct val="100000"/>
            </a:lnSpc>
          </a:pPr>
          <a:endParaRPr lang="en-US"/>
        </a:p>
      </dgm:t>
    </dgm:pt>
    <dgm:pt modelId="{91F5B2A5-BA50-42B6-92F0-330799D8B61B}">
      <dgm:prSet/>
      <dgm:spPr/>
      <dgm:t>
        <a:bodyPr/>
        <a:lstStyle/>
        <a:p>
          <a:pPr>
            <a:lnSpc>
              <a:spcPct val="100000"/>
            </a:lnSpc>
          </a:pPr>
          <a:r>
            <a:rPr lang="en-US"/>
            <a:t>Contracts.</a:t>
          </a:r>
        </a:p>
      </dgm:t>
    </dgm:pt>
    <dgm:pt modelId="{2CC51D30-F688-453F-A648-9FB0A75688EA}" type="parTrans" cxnId="{342B5096-13A0-4DBA-9024-F5631B5F4F9E}">
      <dgm:prSet/>
      <dgm:spPr/>
      <dgm:t>
        <a:bodyPr/>
        <a:lstStyle/>
        <a:p>
          <a:endParaRPr lang="en-US"/>
        </a:p>
      </dgm:t>
    </dgm:pt>
    <dgm:pt modelId="{0A4C8244-1CEC-416C-8E1E-8FA5D5CE762B}" type="sibTrans" cxnId="{342B5096-13A0-4DBA-9024-F5631B5F4F9E}">
      <dgm:prSet/>
      <dgm:spPr/>
      <dgm:t>
        <a:bodyPr/>
        <a:lstStyle/>
        <a:p>
          <a:pPr>
            <a:lnSpc>
              <a:spcPct val="100000"/>
            </a:lnSpc>
          </a:pPr>
          <a:endParaRPr lang="en-US"/>
        </a:p>
      </dgm:t>
    </dgm:pt>
    <dgm:pt modelId="{1B871059-D9E2-4C9C-A71C-802BDC6A3DC4}">
      <dgm:prSet/>
      <dgm:spPr/>
      <dgm:t>
        <a:bodyPr/>
        <a:lstStyle/>
        <a:p>
          <a:pPr>
            <a:lnSpc>
              <a:spcPct val="100000"/>
            </a:lnSpc>
          </a:pPr>
          <a:r>
            <a:rPr lang="en-US"/>
            <a:t>Business cards.</a:t>
          </a:r>
        </a:p>
      </dgm:t>
    </dgm:pt>
    <dgm:pt modelId="{B3C64BD6-F7C5-4589-A35F-919BAF56A3D7}" type="parTrans" cxnId="{AF1F2478-CD5C-4A67-8E58-D150020B1AB5}">
      <dgm:prSet/>
      <dgm:spPr/>
      <dgm:t>
        <a:bodyPr/>
        <a:lstStyle/>
        <a:p>
          <a:endParaRPr lang="en-US"/>
        </a:p>
      </dgm:t>
    </dgm:pt>
    <dgm:pt modelId="{BF300EC1-A4CC-431D-B01A-66F9266D0696}" type="sibTrans" cxnId="{AF1F2478-CD5C-4A67-8E58-D150020B1AB5}">
      <dgm:prSet/>
      <dgm:spPr/>
      <dgm:t>
        <a:bodyPr/>
        <a:lstStyle/>
        <a:p>
          <a:pPr>
            <a:lnSpc>
              <a:spcPct val="100000"/>
            </a:lnSpc>
          </a:pPr>
          <a:endParaRPr lang="en-US"/>
        </a:p>
      </dgm:t>
    </dgm:pt>
    <dgm:pt modelId="{D6404102-EEB1-4992-8543-A993C374DDAD}" type="pres">
      <dgm:prSet presAssocID="{9A0CDB60-3A0A-44EE-AC3E-49C61BAA905A}" presName="root" presStyleCnt="0">
        <dgm:presLayoutVars>
          <dgm:dir/>
          <dgm:resizeHandles val="exact"/>
        </dgm:presLayoutVars>
      </dgm:prSet>
      <dgm:spPr/>
    </dgm:pt>
    <dgm:pt modelId="{6194D8A2-7F90-4B08-8AA1-66618B6789C2}" type="pres">
      <dgm:prSet presAssocID="{9A0CDB60-3A0A-44EE-AC3E-49C61BAA905A}" presName="container" presStyleCnt="0">
        <dgm:presLayoutVars>
          <dgm:dir/>
          <dgm:resizeHandles val="exact"/>
        </dgm:presLayoutVars>
      </dgm:prSet>
      <dgm:spPr/>
    </dgm:pt>
    <dgm:pt modelId="{ED023EA4-4C06-450F-B4CE-EDB2FD6E2F9E}" type="pres">
      <dgm:prSet presAssocID="{87F242F1-5820-465B-8E9E-93B47C8EB40A}" presName="compNode" presStyleCnt="0"/>
      <dgm:spPr/>
    </dgm:pt>
    <dgm:pt modelId="{E24AA700-900F-4F86-B8A9-EFDF7AFFD668}" type="pres">
      <dgm:prSet presAssocID="{87F242F1-5820-465B-8E9E-93B47C8EB40A}" presName="iconBgRect" presStyleLbl="bgShp" presStyleIdx="0" presStyleCnt="4"/>
      <dgm:spPr/>
    </dgm:pt>
    <dgm:pt modelId="{5ECA430F-39E5-4C4F-8B62-0B371B8C2FB7}" type="pres">
      <dgm:prSet presAssocID="{87F242F1-5820-465B-8E9E-93B47C8EB40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redit card"/>
        </a:ext>
      </dgm:extLst>
    </dgm:pt>
    <dgm:pt modelId="{6C11BA78-F372-49C6-9B50-73C69AEC416A}" type="pres">
      <dgm:prSet presAssocID="{87F242F1-5820-465B-8E9E-93B47C8EB40A}" presName="spaceRect" presStyleCnt="0"/>
      <dgm:spPr/>
    </dgm:pt>
    <dgm:pt modelId="{31B6E4CE-EAC9-4F52-8FCD-79D0B44EDA28}" type="pres">
      <dgm:prSet presAssocID="{87F242F1-5820-465B-8E9E-93B47C8EB40A}" presName="textRect" presStyleLbl="revTx" presStyleIdx="0" presStyleCnt="4">
        <dgm:presLayoutVars>
          <dgm:chMax val="1"/>
          <dgm:chPref val="1"/>
        </dgm:presLayoutVars>
      </dgm:prSet>
      <dgm:spPr/>
    </dgm:pt>
    <dgm:pt modelId="{C61FF5D1-6832-470D-8454-4D190D7CE4C1}" type="pres">
      <dgm:prSet presAssocID="{891C439A-B2DE-41D6-AFA6-3ECC645F8A45}" presName="sibTrans" presStyleLbl="sibTrans2D1" presStyleIdx="0" presStyleCnt="0"/>
      <dgm:spPr/>
    </dgm:pt>
    <dgm:pt modelId="{81D36C9F-3247-431B-9E30-8CBCE89BF322}" type="pres">
      <dgm:prSet presAssocID="{45050504-E634-470A-89AF-11DBB853F93D}" presName="compNode" presStyleCnt="0"/>
      <dgm:spPr/>
    </dgm:pt>
    <dgm:pt modelId="{9F8BB761-3D37-45B8-82E4-589CDAC33CF1}" type="pres">
      <dgm:prSet presAssocID="{45050504-E634-470A-89AF-11DBB853F93D}" presName="iconBgRect" presStyleLbl="bgShp" presStyleIdx="1" presStyleCnt="4"/>
      <dgm:spPr/>
    </dgm:pt>
    <dgm:pt modelId="{31F61E21-9059-40E9-AA92-61174D016412}" type="pres">
      <dgm:prSet presAssocID="{45050504-E634-470A-89AF-11DBB853F93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edding Rings"/>
        </a:ext>
      </dgm:extLst>
    </dgm:pt>
    <dgm:pt modelId="{D5E25B4F-8AA2-4012-A5E2-4F02DDC986F2}" type="pres">
      <dgm:prSet presAssocID="{45050504-E634-470A-89AF-11DBB853F93D}" presName="spaceRect" presStyleCnt="0"/>
      <dgm:spPr/>
    </dgm:pt>
    <dgm:pt modelId="{56262242-09CC-4A24-AC69-1CEA1AD4EBE3}" type="pres">
      <dgm:prSet presAssocID="{45050504-E634-470A-89AF-11DBB853F93D}" presName="textRect" presStyleLbl="revTx" presStyleIdx="1" presStyleCnt="4">
        <dgm:presLayoutVars>
          <dgm:chMax val="1"/>
          <dgm:chPref val="1"/>
        </dgm:presLayoutVars>
      </dgm:prSet>
      <dgm:spPr/>
    </dgm:pt>
    <dgm:pt modelId="{7B7C0BFB-2754-464E-99F1-586C3638846B}" type="pres">
      <dgm:prSet presAssocID="{55DFD4BC-6EA8-4C09-A10A-280CF8FC4B3D}" presName="sibTrans" presStyleLbl="sibTrans2D1" presStyleIdx="0" presStyleCnt="0"/>
      <dgm:spPr/>
    </dgm:pt>
    <dgm:pt modelId="{C1542033-69DF-48B1-B4F9-D1D638FD70FD}" type="pres">
      <dgm:prSet presAssocID="{91F5B2A5-BA50-42B6-92F0-330799D8B61B}" presName="compNode" presStyleCnt="0"/>
      <dgm:spPr/>
    </dgm:pt>
    <dgm:pt modelId="{F0A28FC5-AAD9-4333-B0D1-15D0AB737634}" type="pres">
      <dgm:prSet presAssocID="{91F5B2A5-BA50-42B6-92F0-330799D8B61B}" presName="iconBgRect" presStyleLbl="bgShp" presStyleIdx="2" presStyleCnt="4"/>
      <dgm:spPr/>
    </dgm:pt>
    <dgm:pt modelId="{9EC4CA10-2B44-4D62-A744-AECFD01E91EB}" type="pres">
      <dgm:prSet presAssocID="{91F5B2A5-BA50-42B6-92F0-330799D8B61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ntract"/>
        </a:ext>
      </dgm:extLst>
    </dgm:pt>
    <dgm:pt modelId="{509302CF-000D-4250-8E58-EB74144E7ADC}" type="pres">
      <dgm:prSet presAssocID="{91F5B2A5-BA50-42B6-92F0-330799D8B61B}" presName="spaceRect" presStyleCnt="0"/>
      <dgm:spPr/>
    </dgm:pt>
    <dgm:pt modelId="{6DFA1106-FFD8-413C-8AAE-8C8AE277AB65}" type="pres">
      <dgm:prSet presAssocID="{91F5B2A5-BA50-42B6-92F0-330799D8B61B}" presName="textRect" presStyleLbl="revTx" presStyleIdx="2" presStyleCnt="4">
        <dgm:presLayoutVars>
          <dgm:chMax val="1"/>
          <dgm:chPref val="1"/>
        </dgm:presLayoutVars>
      </dgm:prSet>
      <dgm:spPr/>
    </dgm:pt>
    <dgm:pt modelId="{40FABD70-EAFB-48FE-B33A-98E7D5A3BD5E}" type="pres">
      <dgm:prSet presAssocID="{0A4C8244-1CEC-416C-8E1E-8FA5D5CE762B}" presName="sibTrans" presStyleLbl="sibTrans2D1" presStyleIdx="0" presStyleCnt="0"/>
      <dgm:spPr/>
    </dgm:pt>
    <dgm:pt modelId="{18571CFF-17B2-4E3A-9647-422A1EF8EFF2}" type="pres">
      <dgm:prSet presAssocID="{1B871059-D9E2-4C9C-A71C-802BDC6A3DC4}" presName="compNode" presStyleCnt="0"/>
      <dgm:spPr/>
    </dgm:pt>
    <dgm:pt modelId="{54197CC3-D12E-4FB5-BD18-B38091483AD4}" type="pres">
      <dgm:prSet presAssocID="{1B871059-D9E2-4C9C-A71C-802BDC6A3DC4}" presName="iconBgRect" presStyleLbl="bgShp" presStyleIdx="3" presStyleCnt="4"/>
      <dgm:spPr/>
    </dgm:pt>
    <dgm:pt modelId="{130438E4-D9E0-4D8A-955B-E76F210236D2}" type="pres">
      <dgm:prSet presAssocID="{1B871059-D9E2-4C9C-A71C-802BDC6A3DC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iploma"/>
        </a:ext>
      </dgm:extLst>
    </dgm:pt>
    <dgm:pt modelId="{C573D546-6DD4-43E2-B651-29A880370491}" type="pres">
      <dgm:prSet presAssocID="{1B871059-D9E2-4C9C-A71C-802BDC6A3DC4}" presName="spaceRect" presStyleCnt="0"/>
      <dgm:spPr/>
    </dgm:pt>
    <dgm:pt modelId="{C5E8FC35-EC2C-41E8-969E-908C6EB368A3}" type="pres">
      <dgm:prSet presAssocID="{1B871059-D9E2-4C9C-A71C-802BDC6A3DC4}" presName="textRect" presStyleLbl="revTx" presStyleIdx="3" presStyleCnt="4">
        <dgm:presLayoutVars>
          <dgm:chMax val="1"/>
          <dgm:chPref val="1"/>
        </dgm:presLayoutVars>
      </dgm:prSet>
      <dgm:spPr/>
    </dgm:pt>
  </dgm:ptLst>
  <dgm:cxnLst>
    <dgm:cxn modelId="{18222206-5CD0-4AFF-84B8-096A3ADFCB91}" srcId="{9A0CDB60-3A0A-44EE-AC3E-49C61BAA905A}" destId="{45050504-E634-470A-89AF-11DBB853F93D}" srcOrd="1" destOrd="0" parTransId="{074B1F92-476F-434C-93A7-CD566C5FEF2F}" sibTransId="{55DFD4BC-6EA8-4C09-A10A-280CF8FC4B3D}"/>
    <dgm:cxn modelId="{ED22641E-C96C-434B-9B0A-7CA202BC76BC}" type="presOf" srcId="{55DFD4BC-6EA8-4C09-A10A-280CF8FC4B3D}" destId="{7B7C0BFB-2754-464E-99F1-586C3638846B}" srcOrd="0" destOrd="0" presId="urn:microsoft.com/office/officeart/2018/2/layout/IconCircleList"/>
    <dgm:cxn modelId="{DA89EF2C-1D44-4893-8169-A54A27415F82}" type="presOf" srcId="{9A0CDB60-3A0A-44EE-AC3E-49C61BAA905A}" destId="{D6404102-EEB1-4992-8543-A993C374DDAD}" srcOrd="0" destOrd="0" presId="urn:microsoft.com/office/officeart/2018/2/layout/IconCircleList"/>
    <dgm:cxn modelId="{5DAC9035-7793-465E-8D95-9A0F937ACC84}" type="presOf" srcId="{891C439A-B2DE-41D6-AFA6-3ECC645F8A45}" destId="{C61FF5D1-6832-470D-8454-4D190D7CE4C1}" srcOrd="0" destOrd="0" presId="urn:microsoft.com/office/officeart/2018/2/layout/IconCircleList"/>
    <dgm:cxn modelId="{6358344E-B0DC-4D44-99E6-30BCA3C72B21}" srcId="{9A0CDB60-3A0A-44EE-AC3E-49C61BAA905A}" destId="{87F242F1-5820-465B-8E9E-93B47C8EB40A}" srcOrd="0" destOrd="0" parTransId="{C5D1678D-E881-40BB-9DDA-5E8146A946D3}" sibTransId="{891C439A-B2DE-41D6-AFA6-3ECC645F8A45}"/>
    <dgm:cxn modelId="{3BE6B86E-C71C-4AB2-806B-EE6DD6811674}" type="presOf" srcId="{0A4C8244-1CEC-416C-8E1E-8FA5D5CE762B}" destId="{40FABD70-EAFB-48FE-B33A-98E7D5A3BD5E}" srcOrd="0" destOrd="0" presId="urn:microsoft.com/office/officeart/2018/2/layout/IconCircleList"/>
    <dgm:cxn modelId="{C7771557-ADC5-4F3A-BBD7-1137B84F1600}" type="presOf" srcId="{91F5B2A5-BA50-42B6-92F0-330799D8B61B}" destId="{6DFA1106-FFD8-413C-8AAE-8C8AE277AB65}" srcOrd="0" destOrd="0" presId="urn:microsoft.com/office/officeart/2018/2/layout/IconCircleList"/>
    <dgm:cxn modelId="{AF1F2478-CD5C-4A67-8E58-D150020B1AB5}" srcId="{9A0CDB60-3A0A-44EE-AC3E-49C61BAA905A}" destId="{1B871059-D9E2-4C9C-A71C-802BDC6A3DC4}" srcOrd="3" destOrd="0" parTransId="{B3C64BD6-F7C5-4589-A35F-919BAF56A3D7}" sibTransId="{BF300EC1-A4CC-431D-B01A-66F9266D0696}"/>
    <dgm:cxn modelId="{91583185-8B6A-4D85-8614-626E17893983}" type="presOf" srcId="{87F242F1-5820-465B-8E9E-93B47C8EB40A}" destId="{31B6E4CE-EAC9-4F52-8FCD-79D0B44EDA28}" srcOrd="0" destOrd="0" presId="urn:microsoft.com/office/officeart/2018/2/layout/IconCircleList"/>
    <dgm:cxn modelId="{342B5096-13A0-4DBA-9024-F5631B5F4F9E}" srcId="{9A0CDB60-3A0A-44EE-AC3E-49C61BAA905A}" destId="{91F5B2A5-BA50-42B6-92F0-330799D8B61B}" srcOrd="2" destOrd="0" parTransId="{2CC51D30-F688-453F-A648-9FB0A75688EA}" sibTransId="{0A4C8244-1CEC-416C-8E1E-8FA5D5CE762B}"/>
    <dgm:cxn modelId="{FBCC32A6-6BD6-48EA-BFAD-499E8385665E}" type="presOf" srcId="{1B871059-D9E2-4C9C-A71C-802BDC6A3DC4}" destId="{C5E8FC35-EC2C-41E8-969E-908C6EB368A3}" srcOrd="0" destOrd="0" presId="urn:microsoft.com/office/officeart/2018/2/layout/IconCircleList"/>
    <dgm:cxn modelId="{0B68A3B2-990E-4F07-9C7D-5BCFB8EB9009}" type="presOf" srcId="{45050504-E634-470A-89AF-11DBB853F93D}" destId="{56262242-09CC-4A24-AC69-1CEA1AD4EBE3}" srcOrd="0" destOrd="0" presId="urn:microsoft.com/office/officeart/2018/2/layout/IconCircleList"/>
    <dgm:cxn modelId="{504DCFDB-2132-405B-8075-D7D03C3B39D0}" type="presParOf" srcId="{D6404102-EEB1-4992-8543-A993C374DDAD}" destId="{6194D8A2-7F90-4B08-8AA1-66618B6789C2}" srcOrd="0" destOrd="0" presId="urn:microsoft.com/office/officeart/2018/2/layout/IconCircleList"/>
    <dgm:cxn modelId="{CE58DF9B-EA16-47D2-A793-58C823406447}" type="presParOf" srcId="{6194D8A2-7F90-4B08-8AA1-66618B6789C2}" destId="{ED023EA4-4C06-450F-B4CE-EDB2FD6E2F9E}" srcOrd="0" destOrd="0" presId="urn:microsoft.com/office/officeart/2018/2/layout/IconCircleList"/>
    <dgm:cxn modelId="{184DD603-EDAD-44A3-B055-0CB048BAD145}" type="presParOf" srcId="{ED023EA4-4C06-450F-B4CE-EDB2FD6E2F9E}" destId="{E24AA700-900F-4F86-B8A9-EFDF7AFFD668}" srcOrd="0" destOrd="0" presId="urn:microsoft.com/office/officeart/2018/2/layout/IconCircleList"/>
    <dgm:cxn modelId="{EAC15B89-62D6-4C67-A0BD-AB6C43A6F229}" type="presParOf" srcId="{ED023EA4-4C06-450F-B4CE-EDB2FD6E2F9E}" destId="{5ECA430F-39E5-4C4F-8B62-0B371B8C2FB7}" srcOrd="1" destOrd="0" presId="urn:microsoft.com/office/officeart/2018/2/layout/IconCircleList"/>
    <dgm:cxn modelId="{8F594FB5-AE07-4480-A62F-860A90894B2A}" type="presParOf" srcId="{ED023EA4-4C06-450F-B4CE-EDB2FD6E2F9E}" destId="{6C11BA78-F372-49C6-9B50-73C69AEC416A}" srcOrd="2" destOrd="0" presId="urn:microsoft.com/office/officeart/2018/2/layout/IconCircleList"/>
    <dgm:cxn modelId="{A5106564-2788-4757-B897-34424F7C93BF}" type="presParOf" srcId="{ED023EA4-4C06-450F-B4CE-EDB2FD6E2F9E}" destId="{31B6E4CE-EAC9-4F52-8FCD-79D0B44EDA28}" srcOrd="3" destOrd="0" presId="urn:microsoft.com/office/officeart/2018/2/layout/IconCircleList"/>
    <dgm:cxn modelId="{9FD89C52-949C-4DEF-8890-77F1311453E7}" type="presParOf" srcId="{6194D8A2-7F90-4B08-8AA1-66618B6789C2}" destId="{C61FF5D1-6832-470D-8454-4D190D7CE4C1}" srcOrd="1" destOrd="0" presId="urn:microsoft.com/office/officeart/2018/2/layout/IconCircleList"/>
    <dgm:cxn modelId="{2EAE9187-6B6E-40BC-8801-1D1A3AAE0A9A}" type="presParOf" srcId="{6194D8A2-7F90-4B08-8AA1-66618B6789C2}" destId="{81D36C9F-3247-431B-9E30-8CBCE89BF322}" srcOrd="2" destOrd="0" presId="urn:microsoft.com/office/officeart/2018/2/layout/IconCircleList"/>
    <dgm:cxn modelId="{7DBF9436-DBE8-4EEE-AF9C-6B9A91BE4DE4}" type="presParOf" srcId="{81D36C9F-3247-431B-9E30-8CBCE89BF322}" destId="{9F8BB761-3D37-45B8-82E4-589CDAC33CF1}" srcOrd="0" destOrd="0" presId="urn:microsoft.com/office/officeart/2018/2/layout/IconCircleList"/>
    <dgm:cxn modelId="{519CE862-E685-4D06-8A35-E6FB6CDD23B4}" type="presParOf" srcId="{81D36C9F-3247-431B-9E30-8CBCE89BF322}" destId="{31F61E21-9059-40E9-AA92-61174D016412}" srcOrd="1" destOrd="0" presId="urn:microsoft.com/office/officeart/2018/2/layout/IconCircleList"/>
    <dgm:cxn modelId="{017F89F3-9425-4239-A58F-61CA29318E99}" type="presParOf" srcId="{81D36C9F-3247-431B-9E30-8CBCE89BF322}" destId="{D5E25B4F-8AA2-4012-A5E2-4F02DDC986F2}" srcOrd="2" destOrd="0" presId="urn:microsoft.com/office/officeart/2018/2/layout/IconCircleList"/>
    <dgm:cxn modelId="{8E31BCED-A8B2-46D1-9C9C-5452562D73FB}" type="presParOf" srcId="{81D36C9F-3247-431B-9E30-8CBCE89BF322}" destId="{56262242-09CC-4A24-AC69-1CEA1AD4EBE3}" srcOrd="3" destOrd="0" presId="urn:microsoft.com/office/officeart/2018/2/layout/IconCircleList"/>
    <dgm:cxn modelId="{CADBDD3A-1A35-419B-90AF-5A43EEDD2B8A}" type="presParOf" srcId="{6194D8A2-7F90-4B08-8AA1-66618B6789C2}" destId="{7B7C0BFB-2754-464E-99F1-586C3638846B}" srcOrd="3" destOrd="0" presId="urn:microsoft.com/office/officeart/2018/2/layout/IconCircleList"/>
    <dgm:cxn modelId="{3F277766-29A7-432B-9A51-B99A1B76196A}" type="presParOf" srcId="{6194D8A2-7F90-4B08-8AA1-66618B6789C2}" destId="{C1542033-69DF-48B1-B4F9-D1D638FD70FD}" srcOrd="4" destOrd="0" presId="urn:microsoft.com/office/officeart/2018/2/layout/IconCircleList"/>
    <dgm:cxn modelId="{2D3F4E36-AC79-42E1-AD80-77ADBA00231A}" type="presParOf" srcId="{C1542033-69DF-48B1-B4F9-D1D638FD70FD}" destId="{F0A28FC5-AAD9-4333-B0D1-15D0AB737634}" srcOrd="0" destOrd="0" presId="urn:microsoft.com/office/officeart/2018/2/layout/IconCircleList"/>
    <dgm:cxn modelId="{BE840E35-F2E8-4473-B3C2-EE833B80F7E4}" type="presParOf" srcId="{C1542033-69DF-48B1-B4F9-D1D638FD70FD}" destId="{9EC4CA10-2B44-4D62-A744-AECFD01E91EB}" srcOrd="1" destOrd="0" presId="urn:microsoft.com/office/officeart/2018/2/layout/IconCircleList"/>
    <dgm:cxn modelId="{99F61D71-1B2E-4912-A5E4-AC25E9BAA5FF}" type="presParOf" srcId="{C1542033-69DF-48B1-B4F9-D1D638FD70FD}" destId="{509302CF-000D-4250-8E58-EB74144E7ADC}" srcOrd="2" destOrd="0" presId="urn:microsoft.com/office/officeart/2018/2/layout/IconCircleList"/>
    <dgm:cxn modelId="{2C92A97E-320E-46E4-874C-2BA44227C727}" type="presParOf" srcId="{C1542033-69DF-48B1-B4F9-D1D638FD70FD}" destId="{6DFA1106-FFD8-413C-8AAE-8C8AE277AB65}" srcOrd="3" destOrd="0" presId="urn:microsoft.com/office/officeart/2018/2/layout/IconCircleList"/>
    <dgm:cxn modelId="{A629F624-2F8E-4D76-A865-C8A996026FFA}" type="presParOf" srcId="{6194D8A2-7F90-4B08-8AA1-66618B6789C2}" destId="{40FABD70-EAFB-48FE-B33A-98E7D5A3BD5E}" srcOrd="5" destOrd="0" presId="urn:microsoft.com/office/officeart/2018/2/layout/IconCircleList"/>
    <dgm:cxn modelId="{22EB7472-84EC-40F5-B5FC-C3537D96797E}" type="presParOf" srcId="{6194D8A2-7F90-4B08-8AA1-66618B6789C2}" destId="{18571CFF-17B2-4E3A-9647-422A1EF8EFF2}" srcOrd="6" destOrd="0" presId="urn:microsoft.com/office/officeart/2018/2/layout/IconCircleList"/>
    <dgm:cxn modelId="{759DF980-5106-495A-8ECC-785FE711C549}" type="presParOf" srcId="{18571CFF-17B2-4E3A-9647-422A1EF8EFF2}" destId="{54197CC3-D12E-4FB5-BD18-B38091483AD4}" srcOrd="0" destOrd="0" presId="urn:microsoft.com/office/officeart/2018/2/layout/IconCircleList"/>
    <dgm:cxn modelId="{66919988-0A4C-4071-A501-4D5F181AA375}" type="presParOf" srcId="{18571CFF-17B2-4E3A-9647-422A1EF8EFF2}" destId="{130438E4-D9E0-4D8A-955B-E76F210236D2}" srcOrd="1" destOrd="0" presId="urn:microsoft.com/office/officeart/2018/2/layout/IconCircleList"/>
    <dgm:cxn modelId="{18AB7FD0-CDAD-4561-9905-F45109655C68}" type="presParOf" srcId="{18571CFF-17B2-4E3A-9647-422A1EF8EFF2}" destId="{C573D546-6DD4-43E2-B651-29A880370491}" srcOrd="2" destOrd="0" presId="urn:microsoft.com/office/officeart/2018/2/layout/IconCircleList"/>
    <dgm:cxn modelId="{F2BB5541-7635-4EB7-8FB2-C96FC3633009}" type="presParOf" srcId="{18571CFF-17B2-4E3A-9647-422A1EF8EFF2}" destId="{C5E8FC35-EC2C-41E8-969E-908C6EB368A3}"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68C16D-91EE-4A69-97A7-71DE444FE4C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A0B1120-8CDD-4D46-A8B7-B7CEF1185F4A}">
      <dgm:prSet/>
      <dgm:spPr/>
      <dgm:t>
        <a:bodyPr/>
        <a:lstStyle/>
        <a:p>
          <a:pPr>
            <a:lnSpc>
              <a:spcPct val="100000"/>
            </a:lnSpc>
          </a:pPr>
          <a:r>
            <a:rPr lang="en-US"/>
            <a:t>Extract data from mixed-type documents.</a:t>
          </a:r>
        </a:p>
      </dgm:t>
    </dgm:pt>
    <dgm:pt modelId="{18B1CA50-B60E-47D9-8BD1-7080760FF841}" type="parTrans" cxnId="{19722333-50E5-495E-8F64-7183AB7248D7}">
      <dgm:prSet/>
      <dgm:spPr/>
      <dgm:t>
        <a:bodyPr/>
        <a:lstStyle/>
        <a:p>
          <a:endParaRPr lang="en-US"/>
        </a:p>
      </dgm:t>
    </dgm:pt>
    <dgm:pt modelId="{9AD94725-9500-439A-AB85-624B84A4765B}" type="sibTrans" cxnId="{19722333-50E5-495E-8F64-7183AB7248D7}">
      <dgm:prSet/>
      <dgm:spPr/>
      <dgm:t>
        <a:bodyPr/>
        <a:lstStyle/>
        <a:p>
          <a:endParaRPr lang="en-US"/>
        </a:p>
      </dgm:t>
    </dgm:pt>
    <dgm:pt modelId="{B1D0C85A-6B4F-4139-AC99-939986162F93}">
      <dgm:prSet/>
      <dgm:spPr/>
      <dgm:t>
        <a:bodyPr/>
        <a:lstStyle/>
        <a:p>
          <a:pPr>
            <a:lnSpc>
              <a:spcPct val="100000"/>
            </a:lnSpc>
          </a:pPr>
          <a:r>
            <a:rPr lang="en-US"/>
            <a:t>Supports structured, semi-structured and unstructured data.</a:t>
          </a:r>
        </a:p>
      </dgm:t>
    </dgm:pt>
    <dgm:pt modelId="{236BE565-5E1E-4E5B-9E61-C97458AAF71C}" type="parTrans" cxnId="{15E9FF94-A514-4692-8796-5AD54A70BD71}">
      <dgm:prSet/>
      <dgm:spPr/>
      <dgm:t>
        <a:bodyPr/>
        <a:lstStyle/>
        <a:p>
          <a:endParaRPr lang="en-US"/>
        </a:p>
      </dgm:t>
    </dgm:pt>
    <dgm:pt modelId="{3F532610-9FD0-48E3-B242-96D14BF89E68}" type="sibTrans" cxnId="{15E9FF94-A514-4692-8796-5AD54A70BD71}">
      <dgm:prSet/>
      <dgm:spPr/>
      <dgm:t>
        <a:bodyPr/>
        <a:lstStyle/>
        <a:p>
          <a:endParaRPr lang="en-US"/>
        </a:p>
      </dgm:t>
    </dgm:pt>
    <dgm:pt modelId="{7BA37168-2F62-4116-9C45-472F57FDD27A}" type="pres">
      <dgm:prSet presAssocID="{4668C16D-91EE-4A69-97A7-71DE444FE4C3}" presName="root" presStyleCnt="0">
        <dgm:presLayoutVars>
          <dgm:dir/>
          <dgm:resizeHandles val="exact"/>
        </dgm:presLayoutVars>
      </dgm:prSet>
      <dgm:spPr/>
    </dgm:pt>
    <dgm:pt modelId="{B1B22585-1C61-495B-84EB-FB2ABEC52801}" type="pres">
      <dgm:prSet presAssocID="{0A0B1120-8CDD-4D46-A8B7-B7CEF1185F4A}" presName="compNode" presStyleCnt="0"/>
      <dgm:spPr/>
    </dgm:pt>
    <dgm:pt modelId="{8A8065B6-66FE-4607-B5D2-8B6F8673B135}" type="pres">
      <dgm:prSet presAssocID="{0A0B1120-8CDD-4D46-A8B7-B7CEF1185F4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aper"/>
        </a:ext>
      </dgm:extLst>
    </dgm:pt>
    <dgm:pt modelId="{8D06393F-1D36-4EDD-B13E-71893452DFE0}" type="pres">
      <dgm:prSet presAssocID="{0A0B1120-8CDD-4D46-A8B7-B7CEF1185F4A}" presName="spaceRect" presStyleCnt="0"/>
      <dgm:spPr/>
    </dgm:pt>
    <dgm:pt modelId="{22E8E62F-F748-4D58-ACF8-F582B56EBA14}" type="pres">
      <dgm:prSet presAssocID="{0A0B1120-8CDD-4D46-A8B7-B7CEF1185F4A}" presName="textRect" presStyleLbl="revTx" presStyleIdx="0" presStyleCnt="2">
        <dgm:presLayoutVars>
          <dgm:chMax val="1"/>
          <dgm:chPref val="1"/>
        </dgm:presLayoutVars>
      </dgm:prSet>
      <dgm:spPr/>
    </dgm:pt>
    <dgm:pt modelId="{34EF9C8F-09FA-45DF-BE4E-D1EA6AD55318}" type="pres">
      <dgm:prSet presAssocID="{9AD94725-9500-439A-AB85-624B84A4765B}" presName="sibTrans" presStyleCnt="0"/>
      <dgm:spPr/>
    </dgm:pt>
    <dgm:pt modelId="{B14F2B06-5D54-4C75-A4EB-51DF0B7BB490}" type="pres">
      <dgm:prSet presAssocID="{B1D0C85A-6B4F-4139-AC99-939986162F93}" presName="compNode" presStyleCnt="0"/>
      <dgm:spPr/>
    </dgm:pt>
    <dgm:pt modelId="{39DAC96D-4A88-4097-84AF-C802E3B9C1C7}" type="pres">
      <dgm:prSet presAssocID="{B1D0C85A-6B4F-4139-AC99-939986162F9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lter"/>
        </a:ext>
      </dgm:extLst>
    </dgm:pt>
    <dgm:pt modelId="{B1421D7A-E586-445F-9D38-E96438639828}" type="pres">
      <dgm:prSet presAssocID="{B1D0C85A-6B4F-4139-AC99-939986162F93}" presName="spaceRect" presStyleCnt="0"/>
      <dgm:spPr/>
    </dgm:pt>
    <dgm:pt modelId="{C4B9115A-24EA-4C19-9D3E-8A670FB33C63}" type="pres">
      <dgm:prSet presAssocID="{B1D0C85A-6B4F-4139-AC99-939986162F93}" presName="textRect" presStyleLbl="revTx" presStyleIdx="1" presStyleCnt="2">
        <dgm:presLayoutVars>
          <dgm:chMax val="1"/>
          <dgm:chPref val="1"/>
        </dgm:presLayoutVars>
      </dgm:prSet>
      <dgm:spPr/>
    </dgm:pt>
  </dgm:ptLst>
  <dgm:cxnLst>
    <dgm:cxn modelId="{19722333-50E5-495E-8F64-7183AB7248D7}" srcId="{4668C16D-91EE-4A69-97A7-71DE444FE4C3}" destId="{0A0B1120-8CDD-4D46-A8B7-B7CEF1185F4A}" srcOrd="0" destOrd="0" parTransId="{18B1CA50-B60E-47D9-8BD1-7080760FF841}" sibTransId="{9AD94725-9500-439A-AB85-624B84A4765B}"/>
    <dgm:cxn modelId="{C3D9756B-4B59-4492-A03B-BAC06BDC4F45}" type="presOf" srcId="{B1D0C85A-6B4F-4139-AC99-939986162F93}" destId="{C4B9115A-24EA-4C19-9D3E-8A670FB33C63}" srcOrd="0" destOrd="0" presId="urn:microsoft.com/office/officeart/2018/2/layout/IconLabelList"/>
    <dgm:cxn modelId="{15E9FF94-A514-4692-8796-5AD54A70BD71}" srcId="{4668C16D-91EE-4A69-97A7-71DE444FE4C3}" destId="{B1D0C85A-6B4F-4139-AC99-939986162F93}" srcOrd="1" destOrd="0" parTransId="{236BE565-5E1E-4E5B-9E61-C97458AAF71C}" sibTransId="{3F532610-9FD0-48E3-B242-96D14BF89E68}"/>
    <dgm:cxn modelId="{0525F6C7-A27A-49F7-93B7-C16344FB20EB}" type="presOf" srcId="{4668C16D-91EE-4A69-97A7-71DE444FE4C3}" destId="{7BA37168-2F62-4116-9C45-472F57FDD27A}" srcOrd="0" destOrd="0" presId="urn:microsoft.com/office/officeart/2018/2/layout/IconLabelList"/>
    <dgm:cxn modelId="{A07D3FE8-98B0-44EB-800B-81AF2A937816}" type="presOf" srcId="{0A0B1120-8CDD-4D46-A8B7-B7CEF1185F4A}" destId="{22E8E62F-F748-4D58-ACF8-F582B56EBA14}" srcOrd="0" destOrd="0" presId="urn:microsoft.com/office/officeart/2018/2/layout/IconLabelList"/>
    <dgm:cxn modelId="{CCAB9D4B-69CA-4947-B7E5-9638DDC9B128}" type="presParOf" srcId="{7BA37168-2F62-4116-9C45-472F57FDD27A}" destId="{B1B22585-1C61-495B-84EB-FB2ABEC52801}" srcOrd="0" destOrd="0" presId="urn:microsoft.com/office/officeart/2018/2/layout/IconLabelList"/>
    <dgm:cxn modelId="{C5705B12-3422-44FA-88A3-A1FA4D453936}" type="presParOf" srcId="{B1B22585-1C61-495B-84EB-FB2ABEC52801}" destId="{8A8065B6-66FE-4607-B5D2-8B6F8673B135}" srcOrd="0" destOrd="0" presId="urn:microsoft.com/office/officeart/2018/2/layout/IconLabelList"/>
    <dgm:cxn modelId="{4B086BB2-0EB1-40C3-A901-D573EC876B50}" type="presParOf" srcId="{B1B22585-1C61-495B-84EB-FB2ABEC52801}" destId="{8D06393F-1D36-4EDD-B13E-71893452DFE0}" srcOrd="1" destOrd="0" presId="urn:microsoft.com/office/officeart/2018/2/layout/IconLabelList"/>
    <dgm:cxn modelId="{8B4EE172-D569-445D-A15E-714776F901EE}" type="presParOf" srcId="{B1B22585-1C61-495B-84EB-FB2ABEC52801}" destId="{22E8E62F-F748-4D58-ACF8-F582B56EBA14}" srcOrd="2" destOrd="0" presId="urn:microsoft.com/office/officeart/2018/2/layout/IconLabelList"/>
    <dgm:cxn modelId="{B9B755CC-A5FB-4E3E-8285-AE685140C556}" type="presParOf" srcId="{7BA37168-2F62-4116-9C45-472F57FDD27A}" destId="{34EF9C8F-09FA-45DF-BE4E-D1EA6AD55318}" srcOrd="1" destOrd="0" presId="urn:microsoft.com/office/officeart/2018/2/layout/IconLabelList"/>
    <dgm:cxn modelId="{22FED22F-AA41-40F0-8366-7475E98CC65E}" type="presParOf" srcId="{7BA37168-2F62-4116-9C45-472F57FDD27A}" destId="{B14F2B06-5D54-4C75-A4EB-51DF0B7BB490}" srcOrd="2" destOrd="0" presId="urn:microsoft.com/office/officeart/2018/2/layout/IconLabelList"/>
    <dgm:cxn modelId="{8DFFC11A-3B26-4238-AD3F-3E6FFE7F67B3}" type="presParOf" srcId="{B14F2B06-5D54-4C75-A4EB-51DF0B7BB490}" destId="{39DAC96D-4A88-4097-84AF-C802E3B9C1C7}" srcOrd="0" destOrd="0" presId="urn:microsoft.com/office/officeart/2018/2/layout/IconLabelList"/>
    <dgm:cxn modelId="{985AB46F-C1B8-4399-9BD2-56D61D646C7E}" type="presParOf" srcId="{B14F2B06-5D54-4C75-A4EB-51DF0B7BB490}" destId="{B1421D7A-E586-445F-9D38-E96438639828}" srcOrd="1" destOrd="0" presId="urn:microsoft.com/office/officeart/2018/2/layout/IconLabelList"/>
    <dgm:cxn modelId="{D6ED8056-A824-470B-AFBD-58E1E33A8268}" type="presParOf" srcId="{B14F2B06-5D54-4C75-A4EB-51DF0B7BB490}" destId="{C4B9115A-24EA-4C19-9D3E-8A670FB33C6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C699A87-7113-4CB7-820B-192303B98BE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5690D79-4597-41EF-AF17-4D553F659B19}">
      <dgm:prSet/>
      <dgm:spPr/>
      <dgm:t>
        <a:bodyPr/>
        <a:lstStyle/>
        <a:p>
          <a:pPr>
            <a:lnSpc>
              <a:spcPct val="100000"/>
            </a:lnSpc>
          </a:pPr>
          <a:r>
            <a:rPr lang="en-US"/>
            <a:t>For PDF and TIFF, up to 2000 pages can be processed (2 for free tier).</a:t>
          </a:r>
        </a:p>
      </dgm:t>
    </dgm:pt>
    <dgm:pt modelId="{5AA1D3DD-3150-4ED3-B595-0E75BAF5C9BF}" type="parTrans" cxnId="{AF244391-0B50-4650-A4C3-726F2FA8A8E0}">
      <dgm:prSet/>
      <dgm:spPr/>
      <dgm:t>
        <a:bodyPr/>
        <a:lstStyle/>
        <a:p>
          <a:endParaRPr lang="en-US"/>
        </a:p>
      </dgm:t>
    </dgm:pt>
    <dgm:pt modelId="{D93504F3-5E20-44A3-8EA1-B8367B94CFCB}" type="sibTrans" cxnId="{AF244391-0B50-4650-A4C3-726F2FA8A8E0}">
      <dgm:prSet/>
      <dgm:spPr/>
      <dgm:t>
        <a:bodyPr/>
        <a:lstStyle/>
        <a:p>
          <a:endParaRPr lang="en-US"/>
        </a:p>
      </dgm:t>
    </dgm:pt>
    <dgm:pt modelId="{387D1AE2-C357-4397-B376-513B4105EEB1}">
      <dgm:prSet/>
      <dgm:spPr/>
      <dgm:t>
        <a:bodyPr/>
        <a:lstStyle/>
        <a:p>
          <a:pPr>
            <a:lnSpc>
              <a:spcPct val="100000"/>
            </a:lnSpc>
          </a:pPr>
          <a:r>
            <a:rPr lang="en-US" dirty="0"/>
            <a:t>File size less than 500 MB (4 MB for free tier).</a:t>
          </a:r>
        </a:p>
      </dgm:t>
    </dgm:pt>
    <dgm:pt modelId="{957041CF-C842-49C3-8B6A-52488F20B66F}" type="parTrans" cxnId="{72ECD7BC-3013-4FFF-B79C-14105824E965}">
      <dgm:prSet/>
      <dgm:spPr/>
      <dgm:t>
        <a:bodyPr/>
        <a:lstStyle/>
        <a:p>
          <a:endParaRPr lang="en-US"/>
        </a:p>
      </dgm:t>
    </dgm:pt>
    <dgm:pt modelId="{60771998-E77C-4477-98FE-A0E24081D6F9}" type="sibTrans" cxnId="{72ECD7BC-3013-4FFF-B79C-14105824E965}">
      <dgm:prSet/>
      <dgm:spPr/>
      <dgm:t>
        <a:bodyPr/>
        <a:lstStyle/>
        <a:p>
          <a:endParaRPr lang="en-US"/>
        </a:p>
      </dgm:t>
    </dgm:pt>
    <dgm:pt modelId="{2A55A6C9-11A6-43B8-A0B1-EFB11D6BC109}">
      <dgm:prSet/>
      <dgm:spPr/>
      <dgm:t>
        <a:bodyPr/>
        <a:lstStyle/>
        <a:p>
          <a:pPr>
            <a:lnSpc>
              <a:spcPct val="100000"/>
            </a:lnSpc>
          </a:pPr>
          <a:r>
            <a:rPr lang="en-US"/>
            <a:t>Image dimensions must be between 50 x 50 pixels and 10,000 px x 10,000 pixels.</a:t>
          </a:r>
        </a:p>
      </dgm:t>
    </dgm:pt>
    <dgm:pt modelId="{FD932D15-E162-4BDC-BCE9-E425018283E3}" type="parTrans" cxnId="{3BEE93E4-DE69-4E55-BF33-80E8399C758B}">
      <dgm:prSet/>
      <dgm:spPr/>
      <dgm:t>
        <a:bodyPr/>
        <a:lstStyle/>
        <a:p>
          <a:endParaRPr lang="en-US"/>
        </a:p>
      </dgm:t>
    </dgm:pt>
    <dgm:pt modelId="{F023E440-2E8B-4D34-B69D-6FCFB0834A71}" type="sibTrans" cxnId="{3BEE93E4-DE69-4E55-BF33-80E8399C758B}">
      <dgm:prSet/>
      <dgm:spPr/>
      <dgm:t>
        <a:bodyPr/>
        <a:lstStyle/>
        <a:p>
          <a:endParaRPr lang="en-US"/>
        </a:p>
      </dgm:t>
    </dgm:pt>
    <dgm:pt modelId="{D7DCAC68-C2BF-421E-98E6-1472983318BE}" type="pres">
      <dgm:prSet presAssocID="{4C699A87-7113-4CB7-820B-192303B98BEF}" presName="root" presStyleCnt="0">
        <dgm:presLayoutVars>
          <dgm:dir/>
          <dgm:resizeHandles val="exact"/>
        </dgm:presLayoutVars>
      </dgm:prSet>
      <dgm:spPr/>
    </dgm:pt>
    <dgm:pt modelId="{543C1364-9478-4197-A1CC-E5EA641AB740}" type="pres">
      <dgm:prSet presAssocID="{35690D79-4597-41EF-AF17-4D553F659B19}" presName="compNode" presStyleCnt="0"/>
      <dgm:spPr/>
    </dgm:pt>
    <dgm:pt modelId="{D0FDD03E-9BD7-44AF-92D1-873F4676694F}" type="pres">
      <dgm:prSet presAssocID="{35690D79-4597-41EF-AF17-4D553F659B19}" presName="bgRect" presStyleLbl="bgShp" presStyleIdx="0" presStyleCnt="3"/>
      <dgm:spPr/>
    </dgm:pt>
    <dgm:pt modelId="{E2509CE2-807D-46B9-BBFD-052EBFD1190A}" type="pres">
      <dgm:prSet presAssocID="{35690D79-4597-41EF-AF17-4D553F659B1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aper"/>
        </a:ext>
      </dgm:extLst>
    </dgm:pt>
    <dgm:pt modelId="{C39CFE57-B366-4CE5-9B6D-F88999713A29}" type="pres">
      <dgm:prSet presAssocID="{35690D79-4597-41EF-AF17-4D553F659B19}" presName="spaceRect" presStyleCnt="0"/>
      <dgm:spPr/>
    </dgm:pt>
    <dgm:pt modelId="{E1B10B43-3D98-40A1-B3A2-D15829801951}" type="pres">
      <dgm:prSet presAssocID="{35690D79-4597-41EF-AF17-4D553F659B19}" presName="parTx" presStyleLbl="revTx" presStyleIdx="0" presStyleCnt="3">
        <dgm:presLayoutVars>
          <dgm:chMax val="0"/>
          <dgm:chPref val="0"/>
        </dgm:presLayoutVars>
      </dgm:prSet>
      <dgm:spPr/>
    </dgm:pt>
    <dgm:pt modelId="{BED53ABC-EA54-4464-807B-02AB02D8A501}" type="pres">
      <dgm:prSet presAssocID="{D93504F3-5E20-44A3-8EA1-B8367B94CFCB}" presName="sibTrans" presStyleCnt="0"/>
      <dgm:spPr/>
    </dgm:pt>
    <dgm:pt modelId="{54EB8419-AA89-4BA1-849B-500A8C2DBF69}" type="pres">
      <dgm:prSet presAssocID="{387D1AE2-C357-4397-B376-513B4105EEB1}" presName="compNode" presStyleCnt="0"/>
      <dgm:spPr/>
    </dgm:pt>
    <dgm:pt modelId="{CC5CC25A-A639-4975-A485-4BF4BB92AA2B}" type="pres">
      <dgm:prSet presAssocID="{387D1AE2-C357-4397-B376-513B4105EEB1}" presName="bgRect" presStyleLbl="bgShp" presStyleIdx="1" presStyleCnt="3"/>
      <dgm:spPr/>
    </dgm:pt>
    <dgm:pt modelId="{1938AB6E-97F1-43CF-AF2C-8DF9657013BD}" type="pres">
      <dgm:prSet presAssocID="{387D1AE2-C357-4397-B376-513B4105EEB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VD player"/>
        </a:ext>
      </dgm:extLst>
    </dgm:pt>
    <dgm:pt modelId="{0AC74B47-AA9A-4534-89DA-116DCEC668E2}" type="pres">
      <dgm:prSet presAssocID="{387D1AE2-C357-4397-B376-513B4105EEB1}" presName="spaceRect" presStyleCnt="0"/>
      <dgm:spPr/>
    </dgm:pt>
    <dgm:pt modelId="{75D89A08-634B-4739-9DBF-29900266DC7B}" type="pres">
      <dgm:prSet presAssocID="{387D1AE2-C357-4397-B376-513B4105EEB1}" presName="parTx" presStyleLbl="revTx" presStyleIdx="1" presStyleCnt="3">
        <dgm:presLayoutVars>
          <dgm:chMax val="0"/>
          <dgm:chPref val="0"/>
        </dgm:presLayoutVars>
      </dgm:prSet>
      <dgm:spPr/>
    </dgm:pt>
    <dgm:pt modelId="{13CB7334-E90C-486F-92B3-3FFA6620B37B}" type="pres">
      <dgm:prSet presAssocID="{60771998-E77C-4477-98FE-A0E24081D6F9}" presName="sibTrans" presStyleCnt="0"/>
      <dgm:spPr/>
    </dgm:pt>
    <dgm:pt modelId="{4FB459DD-6230-4D6E-AF45-93645A287243}" type="pres">
      <dgm:prSet presAssocID="{2A55A6C9-11A6-43B8-A0B1-EFB11D6BC109}" presName="compNode" presStyleCnt="0"/>
      <dgm:spPr/>
    </dgm:pt>
    <dgm:pt modelId="{0251B679-DA87-4930-8A8A-52C7A30F1212}" type="pres">
      <dgm:prSet presAssocID="{2A55A6C9-11A6-43B8-A0B1-EFB11D6BC109}" presName="bgRect" presStyleLbl="bgShp" presStyleIdx="2" presStyleCnt="3"/>
      <dgm:spPr/>
    </dgm:pt>
    <dgm:pt modelId="{A2FDC9B7-ECF0-49AE-A376-01ABDF1714FB}" type="pres">
      <dgm:prSet presAssocID="{2A55A6C9-11A6-43B8-A0B1-EFB11D6BC10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mera"/>
        </a:ext>
      </dgm:extLst>
    </dgm:pt>
    <dgm:pt modelId="{E763F83F-A4E9-42BE-AA40-53B2C8F85ADD}" type="pres">
      <dgm:prSet presAssocID="{2A55A6C9-11A6-43B8-A0B1-EFB11D6BC109}" presName="spaceRect" presStyleCnt="0"/>
      <dgm:spPr/>
    </dgm:pt>
    <dgm:pt modelId="{B6547C01-AF5F-4248-A429-B995CB84C31E}" type="pres">
      <dgm:prSet presAssocID="{2A55A6C9-11A6-43B8-A0B1-EFB11D6BC109}" presName="parTx" presStyleLbl="revTx" presStyleIdx="2" presStyleCnt="3">
        <dgm:presLayoutVars>
          <dgm:chMax val="0"/>
          <dgm:chPref val="0"/>
        </dgm:presLayoutVars>
      </dgm:prSet>
      <dgm:spPr/>
    </dgm:pt>
  </dgm:ptLst>
  <dgm:cxnLst>
    <dgm:cxn modelId="{44803D64-3AB2-4213-AC9C-D3FC3157EAB7}" type="presOf" srcId="{4C699A87-7113-4CB7-820B-192303B98BEF}" destId="{D7DCAC68-C2BF-421E-98E6-1472983318BE}" srcOrd="0" destOrd="0" presId="urn:microsoft.com/office/officeart/2018/2/layout/IconVerticalSolidList"/>
    <dgm:cxn modelId="{AF244391-0B50-4650-A4C3-726F2FA8A8E0}" srcId="{4C699A87-7113-4CB7-820B-192303B98BEF}" destId="{35690D79-4597-41EF-AF17-4D553F659B19}" srcOrd="0" destOrd="0" parTransId="{5AA1D3DD-3150-4ED3-B595-0E75BAF5C9BF}" sibTransId="{D93504F3-5E20-44A3-8EA1-B8367B94CFCB}"/>
    <dgm:cxn modelId="{E71A989F-2BC0-4CFE-848A-636C305205F2}" type="presOf" srcId="{387D1AE2-C357-4397-B376-513B4105EEB1}" destId="{75D89A08-634B-4739-9DBF-29900266DC7B}" srcOrd="0" destOrd="0" presId="urn:microsoft.com/office/officeart/2018/2/layout/IconVerticalSolidList"/>
    <dgm:cxn modelId="{72ECD7BC-3013-4FFF-B79C-14105824E965}" srcId="{4C699A87-7113-4CB7-820B-192303B98BEF}" destId="{387D1AE2-C357-4397-B376-513B4105EEB1}" srcOrd="1" destOrd="0" parTransId="{957041CF-C842-49C3-8B6A-52488F20B66F}" sibTransId="{60771998-E77C-4477-98FE-A0E24081D6F9}"/>
    <dgm:cxn modelId="{D4228CC6-EB26-49F4-AC0B-4C3573B8788C}" type="presOf" srcId="{2A55A6C9-11A6-43B8-A0B1-EFB11D6BC109}" destId="{B6547C01-AF5F-4248-A429-B995CB84C31E}" srcOrd="0" destOrd="0" presId="urn:microsoft.com/office/officeart/2018/2/layout/IconVerticalSolidList"/>
    <dgm:cxn modelId="{3BEE93E4-DE69-4E55-BF33-80E8399C758B}" srcId="{4C699A87-7113-4CB7-820B-192303B98BEF}" destId="{2A55A6C9-11A6-43B8-A0B1-EFB11D6BC109}" srcOrd="2" destOrd="0" parTransId="{FD932D15-E162-4BDC-BCE9-E425018283E3}" sibTransId="{F023E440-2E8B-4D34-B69D-6FCFB0834A71}"/>
    <dgm:cxn modelId="{D38F8AEA-0B62-4DEC-A3CA-B5CA5FE5F0A2}" type="presOf" srcId="{35690D79-4597-41EF-AF17-4D553F659B19}" destId="{E1B10B43-3D98-40A1-B3A2-D15829801951}" srcOrd="0" destOrd="0" presId="urn:microsoft.com/office/officeart/2018/2/layout/IconVerticalSolidList"/>
    <dgm:cxn modelId="{98B23F5F-A606-4C6E-993C-F88BD6D7F81C}" type="presParOf" srcId="{D7DCAC68-C2BF-421E-98E6-1472983318BE}" destId="{543C1364-9478-4197-A1CC-E5EA641AB740}" srcOrd="0" destOrd="0" presId="urn:microsoft.com/office/officeart/2018/2/layout/IconVerticalSolidList"/>
    <dgm:cxn modelId="{7A27B968-7F25-4184-8FBF-4A1935F2F6E7}" type="presParOf" srcId="{543C1364-9478-4197-A1CC-E5EA641AB740}" destId="{D0FDD03E-9BD7-44AF-92D1-873F4676694F}" srcOrd="0" destOrd="0" presId="urn:microsoft.com/office/officeart/2018/2/layout/IconVerticalSolidList"/>
    <dgm:cxn modelId="{668C3D05-2B33-4979-B68C-5A235F2F6192}" type="presParOf" srcId="{543C1364-9478-4197-A1CC-E5EA641AB740}" destId="{E2509CE2-807D-46B9-BBFD-052EBFD1190A}" srcOrd="1" destOrd="0" presId="urn:microsoft.com/office/officeart/2018/2/layout/IconVerticalSolidList"/>
    <dgm:cxn modelId="{D0AC97F4-57F9-4662-A29E-7D4EE1B50574}" type="presParOf" srcId="{543C1364-9478-4197-A1CC-E5EA641AB740}" destId="{C39CFE57-B366-4CE5-9B6D-F88999713A29}" srcOrd="2" destOrd="0" presId="urn:microsoft.com/office/officeart/2018/2/layout/IconVerticalSolidList"/>
    <dgm:cxn modelId="{D05F7B13-55E0-45DF-BEB1-AA43B27C6935}" type="presParOf" srcId="{543C1364-9478-4197-A1CC-E5EA641AB740}" destId="{E1B10B43-3D98-40A1-B3A2-D15829801951}" srcOrd="3" destOrd="0" presId="urn:microsoft.com/office/officeart/2018/2/layout/IconVerticalSolidList"/>
    <dgm:cxn modelId="{041A5182-8AA0-4629-991C-4CC24C01987D}" type="presParOf" srcId="{D7DCAC68-C2BF-421E-98E6-1472983318BE}" destId="{BED53ABC-EA54-4464-807B-02AB02D8A501}" srcOrd="1" destOrd="0" presId="urn:microsoft.com/office/officeart/2018/2/layout/IconVerticalSolidList"/>
    <dgm:cxn modelId="{08B1340D-279B-4152-B380-08126944909A}" type="presParOf" srcId="{D7DCAC68-C2BF-421E-98E6-1472983318BE}" destId="{54EB8419-AA89-4BA1-849B-500A8C2DBF69}" srcOrd="2" destOrd="0" presId="urn:microsoft.com/office/officeart/2018/2/layout/IconVerticalSolidList"/>
    <dgm:cxn modelId="{79696E4F-B266-4070-86A5-B17127958109}" type="presParOf" srcId="{54EB8419-AA89-4BA1-849B-500A8C2DBF69}" destId="{CC5CC25A-A639-4975-A485-4BF4BB92AA2B}" srcOrd="0" destOrd="0" presId="urn:microsoft.com/office/officeart/2018/2/layout/IconVerticalSolidList"/>
    <dgm:cxn modelId="{39085FD5-F23F-43C5-BC0D-E2BECD56245A}" type="presParOf" srcId="{54EB8419-AA89-4BA1-849B-500A8C2DBF69}" destId="{1938AB6E-97F1-43CF-AF2C-8DF9657013BD}" srcOrd="1" destOrd="0" presId="urn:microsoft.com/office/officeart/2018/2/layout/IconVerticalSolidList"/>
    <dgm:cxn modelId="{659201A7-1A6A-4F60-90D2-1C6B37B89293}" type="presParOf" srcId="{54EB8419-AA89-4BA1-849B-500A8C2DBF69}" destId="{0AC74B47-AA9A-4534-89DA-116DCEC668E2}" srcOrd="2" destOrd="0" presId="urn:microsoft.com/office/officeart/2018/2/layout/IconVerticalSolidList"/>
    <dgm:cxn modelId="{4C48D657-DA25-47B8-B9E6-95EA3DDD16D1}" type="presParOf" srcId="{54EB8419-AA89-4BA1-849B-500A8C2DBF69}" destId="{75D89A08-634B-4739-9DBF-29900266DC7B}" srcOrd="3" destOrd="0" presId="urn:microsoft.com/office/officeart/2018/2/layout/IconVerticalSolidList"/>
    <dgm:cxn modelId="{9E906C32-D662-4909-BD8D-CB322B4B3484}" type="presParOf" srcId="{D7DCAC68-C2BF-421E-98E6-1472983318BE}" destId="{13CB7334-E90C-486F-92B3-3FFA6620B37B}" srcOrd="3" destOrd="0" presId="urn:microsoft.com/office/officeart/2018/2/layout/IconVerticalSolidList"/>
    <dgm:cxn modelId="{8BFAD7E7-A55B-4F6D-8D52-5C87302432C9}" type="presParOf" srcId="{D7DCAC68-C2BF-421E-98E6-1472983318BE}" destId="{4FB459DD-6230-4D6E-AF45-93645A287243}" srcOrd="4" destOrd="0" presId="urn:microsoft.com/office/officeart/2018/2/layout/IconVerticalSolidList"/>
    <dgm:cxn modelId="{C9907E51-62F7-4719-9178-084F5695516B}" type="presParOf" srcId="{4FB459DD-6230-4D6E-AF45-93645A287243}" destId="{0251B679-DA87-4930-8A8A-52C7A30F1212}" srcOrd="0" destOrd="0" presId="urn:microsoft.com/office/officeart/2018/2/layout/IconVerticalSolidList"/>
    <dgm:cxn modelId="{0A16E4E0-1351-429D-A4A8-C85CCC690DC1}" type="presParOf" srcId="{4FB459DD-6230-4D6E-AF45-93645A287243}" destId="{A2FDC9B7-ECF0-49AE-A376-01ABDF1714FB}" srcOrd="1" destOrd="0" presId="urn:microsoft.com/office/officeart/2018/2/layout/IconVerticalSolidList"/>
    <dgm:cxn modelId="{7FDA4F30-9934-43A8-84C4-FB70B980685E}" type="presParOf" srcId="{4FB459DD-6230-4D6E-AF45-93645A287243}" destId="{E763F83F-A4E9-42BE-AA40-53B2C8F85ADD}" srcOrd="2" destOrd="0" presId="urn:microsoft.com/office/officeart/2018/2/layout/IconVerticalSolidList"/>
    <dgm:cxn modelId="{1AC88CE4-E7EA-455C-8AE5-4864E0269F64}" type="presParOf" srcId="{4FB459DD-6230-4D6E-AF45-93645A287243}" destId="{B6547C01-AF5F-4248-A429-B995CB84C31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D3FAF8-2863-4DBC-B432-2AB68D8AF891}">
      <dsp:nvSpPr>
        <dsp:cNvPr id="0" name=""/>
        <dsp:cNvSpPr/>
      </dsp:nvSpPr>
      <dsp:spPr>
        <a:xfrm rot="10800000">
          <a:off x="1646762" y="2145"/>
          <a:ext cx="5244655" cy="13029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4570" tIns="64770" rIns="120904" bIns="64770" numCol="1" spcCol="1270" anchor="ctr" anchorCtr="0">
          <a:noAutofit/>
        </a:bodyPr>
        <a:lstStyle/>
        <a:p>
          <a:pPr marL="0" lvl="0" indent="0" algn="ctr" defTabSz="755650">
            <a:lnSpc>
              <a:spcPct val="90000"/>
            </a:lnSpc>
            <a:spcBef>
              <a:spcPct val="0"/>
            </a:spcBef>
            <a:spcAft>
              <a:spcPct val="35000"/>
            </a:spcAft>
            <a:buNone/>
          </a:pPr>
          <a:r>
            <a:rPr lang="en-US" sz="1700" kern="1200"/>
            <a:t>Azure AI ecosystem</a:t>
          </a:r>
        </a:p>
      </dsp:txBody>
      <dsp:txXfrm rot="10800000">
        <a:off x="1972502" y="2145"/>
        <a:ext cx="4918915" cy="1302961"/>
      </dsp:txXfrm>
    </dsp:sp>
    <dsp:sp modelId="{B2C4058F-DE6A-4942-92FB-A3415B0459A3}">
      <dsp:nvSpPr>
        <dsp:cNvPr id="0" name=""/>
        <dsp:cNvSpPr/>
      </dsp:nvSpPr>
      <dsp:spPr>
        <a:xfrm>
          <a:off x="995281" y="2145"/>
          <a:ext cx="1302961" cy="1302961"/>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B8CBC5-C10F-490F-AEB8-B4281DF2C428}">
      <dsp:nvSpPr>
        <dsp:cNvPr id="0" name=""/>
        <dsp:cNvSpPr/>
      </dsp:nvSpPr>
      <dsp:spPr>
        <a:xfrm rot="10800000">
          <a:off x="1646762" y="1694050"/>
          <a:ext cx="5244655" cy="13029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4570" tIns="64770" rIns="120904" bIns="64770" numCol="1" spcCol="1270" anchor="t" anchorCtr="0">
          <a:noAutofit/>
        </a:bodyPr>
        <a:lstStyle/>
        <a:p>
          <a:pPr marL="0" lvl="0" indent="0" algn="l" defTabSz="755650">
            <a:lnSpc>
              <a:spcPct val="90000"/>
            </a:lnSpc>
            <a:spcBef>
              <a:spcPct val="0"/>
            </a:spcBef>
            <a:spcAft>
              <a:spcPct val="35000"/>
            </a:spcAft>
            <a:buNone/>
          </a:pPr>
          <a:r>
            <a:rPr lang="en-US" sz="1700" kern="1200"/>
            <a:t>Azure AI Document Intelligence</a:t>
          </a:r>
        </a:p>
        <a:p>
          <a:pPr marL="114300" lvl="1" indent="-114300" algn="l" defTabSz="577850">
            <a:lnSpc>
              <a:spcPct val="90000"/>
            </a:lnSpc>
            <a:spcBef>
              <a:spcPct val="0"/>
            </a:spcBef>
            <a:spcAft>
              <a:spcPct val="15000"/>
            </a:spcAft>
            <a:buChar char="•"/>
          </a:pPr>
          <a:r>
            <a:rPr lang="en-US" sz="1300" kern="1200"/>
            <a:t>Model options</a:t>
          </a:r>
        </a:p>
        <a:p>
          <a:pPr marL="114300" lvl="1" indent="-114300" algn="l" defTabSz="577850">
            <a:lnSpc>
              <a:spcPct val="90000"/>
            </a:lnSpc>
            <a:spcBef>
              <a:spcPct val="0"/>
            </a:spcBef>
            <a:spcAft>
              <a:spcPct val="15000"/>
            </a:spcAft>
            <a:buChar char="•"/>
          </a:pPr>
          <a:r>
            <a:rPr lang="en-US" sz="1300" kern="1200"/>
            <a:t>Input requirements</a:t>
          </a:r>
        </a:p>
        <a:p>
          <a:pPr marL="114300" lvl="1" indent="-114300" algn="l" defTabSz="577850">
            <a:lnSpc>
              <a:spcPct val="90000"/>
            </a:lnSpc>
            <a:spcBef>
              <a:spcPct val="0"/>
            </a:spcBef>
            <a:spcAft>
              <a:spcPct val="15000"/>
            </a:spcAft>
            <a:buChar char="•"/>
          </a:pPr>
          <a:r>
            <a:rPr lang="en-US" sz="1300" kern="1200" dirty="0"/>
            <a:t>Data privacy</a:t>
          </a:r>
        </a:p>
        <a:p>
          <a:pPr marL="114300" lvl="1" indent="-114300" algn="l" defTabSz="577850">
            <a:lnSpc>
              <a:spcPct val="90000"/>
            </a:lnSpc>
            <a:spcBef>
              <a:spcPct val="0"/>
            </a:spcBef>
            <a:spcAft>
              <a:spcPct val="15000"/>
            </a:spcAft>
            <a:buChar char="•"/>
          </a:pPr>
          <a:r>
            <a:rPr lang="en-US" sz="1300" kern="1200" dirty="0"/>
            <a:t>RAG</a:t>
          </a:r>
        </a:p>
      </dsp:txBody>
      <dsp:txXfrm rot="10800000">
        <a:off x="1972502" y="1694050"/>
        <a:ext cx="4918915" cy="1302961"/>
      </dsp:txXfrm>
    </dsp:sp>
    <dsp:sp modelId="{6CCD5A9D-CBDF-41AC-B332-0A69754A4829}">
      <dsp:nvSpPr>
        <dsp:cNvPr id="0" name=""/>
        <dsp:cNvSpPr/>
      </dsp:nvSpPr>
      <dsp:spPr>
        <a:xfrm>
          <a:off x="995281" y="1694050"/>
          <a:ext cx="1302961" cy="1302961"/>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0112E5-78A1-4150-96E1-7E6B9EDD71AC}">
      <dsp:nvSpPr>
        <dsp:cNvPr id="0" name=""/>
        <dsp:cNvSpPr/>
      </dsp:nvSpPr>
      <dsp:spPr>
        <a:xfrm rot="10800000">
          <a:off x="1646762" y="3385955"/>
          <a:ext cx="5244655" cy="13029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4570" tIns="64770" rIns="120904" bIns="64770" numCol="1" spcCol="1270" anchor="t" anchorCtr="0">
          <a:noAutofit/>
        </a:bodyPr>
        <a:lstStyle/>
        <a:p>
          <a:pPr marL="0" lvl="0" indent="0" algn="l" defTabSz="755650">
            <a:lnSpc>
              <a:spcPct val="90000"/>
            </a:lnSpc>
            <a:spcBef>
              <a:spcPct val="0"/>
            </a:spcBef>
            <a:spcAft>
              <a:spcPct val="35000"/>
            </a:spcAft>
            <a:buNone/>
          </a:pPr>
          <a:r>
            <a:rPr lang="en-US" sz="1700" kern="1200" dirty="0"/>
            <a:t>Demo</a:t>
          </a:r>
        </a:p>
        <a:p>
          <a:pPr marL="114300" lvl="1" indent="-114300" algn="l" defTabSz="577850">
            <a:lnSpc>
              <a:spcPct val="90000"/>
            </a:lnSpc>
            <a:spcBef>
              <a:spcPct val="0"/>
            </a:spcBef>
            <a:spcAft>
              <a:spcPct val="15000"/>
            </a:spcAft>
            <a:buChar char="•"/>
          </a:pPr>
          <a:r>
            <a:rPr lang="en-US" sz="1300" kern="1200" dirty="0"/>
            <a:t>Document Intelligence Studio.</a:t>
          </a:r>
        </a:p>
        <a:p>
          <a:pPr marL="114300" lvl="1" indent="-114300" algn="l" defTabSz="577850">
            <a:lnSpc>
              <a:spcPct val="90000"/>
            </a:lnSpc>
            <a:spcBef>
              <a:spcPct val="0"/>
            </a:spcBef>
            <a:spcAft>
              <a:spcPct val="15000"/>
            </a:spcAft>
            <a:buChar char="•"/>
          </a:pPr>
          <a:r>
            <a:rPr lang="en-US" sz="1300" kern="1200" dirty="0"/>
            <a:t>Web app.</a:t>
          </a:r>
        </a:p>
        <a:p>
          <a:pPr marL="114300" lvl="1" indent="-114300" algn="l" defTabSz="577850">
            <a:lnSpc>
              <a:spcPct val="90000"/>
            </a:lnSpc>
            <a:spcBef>
              <a:spcPct val="0"/>
            </a:spcBef>
            <a:spcAft>
              <a:spcPct val="15000"/>
            </a:spcAft>
            <a:buChar char="•"/>
          </a:pPr>
          <a:r>
            <a:rPr lang="en-US" sz="1300" kern="1200" dirty="0"/>
            <a:t>RAG.</a:t>
          </a:r>
        </a:p>
      </dsp:txBody>
      <dsp:txXfrm rot="10800000">
        <a:off x="1972502" y="3385955"/>
        <a:ext cx="4918915" cy="1302961"/>
      </dsp:txXfrm>
    </dsp:sp>
    <dsp:sp modelId="{4669F01F-4FBB-4E81-8785-7966E2782B01}">
      <dsp:nvSpPr>
        <dsp:cNvPr id="0" name=""/>
        <dsp:cNvSpPr/>
      </dsp:nvSpPr>
      <dsp:spPr>
        <a:xfrm>
          <a:off x="995281" y="3385955"/>
          <a:ext cx="1302961" cy="1302961"/>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01CF5B-706A-41FF-823F-BB6CDEC2D0F1}">
      <dsp:nvSpPr>
        <dsp:cNvPr id="0" name=""/>
        <dsp:cNvSpPr/>
      </dsp:nvSpPr>
      <dsp:spPr>
        <a:xfrm>
          <a:off x="0" y="707092"/>
          <a:ext cx="78867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F890BB-2AFC-431D-B455-1AA482E19CC0}">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978207-4EB8-4EE6-84B4-77384937904A}">
      <dsp:nvSpPr>
        <dsp:cNvPr id="0" name=""/>
        <dsp:cNvSpPr/>
      </dsp:nvSpPr>
      <dsp:spPr>
        <a:xfrm>
          <a:off x="1507738" y="707092"/>
          <a:ext cx="63789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US" sz="2500" kern="1200"/>
            <a:t>PDFs can’t be password protected.</a:t>
          </a:r>
        </a:p>
      </dsp:txBody>
      <dsp:txXfrm>
        <a:off x="1507738" y="707092"/>
        <a:ext cx="6378961" cy="1305401"/>
      </dsp:txXfrm>
    </dsp:sp>
    <dsp:sp modelId="{8FAF11FB-A873-4D6A-B6A6-F37E0E4256DC}">
      <dsp:nvSpPr>
        <dsp:cNvPr id="0" name=""/>
        <dsp:cNvSpPr/>
      </dsp:nvSpPr>
      <dsp:spPr>
        <a:xfrm>
          <a:off x="0" y="2338844"/>
          <a:ext cx="78867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A1F1A8-4E97-498B-AB22-85A23DE7BBAB}">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85609C-1D69-4557-B2EF-447B2F39A993}">
      <dsp:nvSpPr>
        <dsp:cNvPr id="0" name=""/>
        <dsp:cNvSpPr/>
      </dsp:nvSpPr>
      <dsp:spPr>
        <a:xfrm>
          <a:off x="1507738" y="2338844"/>
          <a:ext cx="63789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US" sz="2500" kern="1200"/>
            <a:t>Minimum size of text is 8-point text at 150 DPI.</a:t>
          </a:r>
        </a:p>
      </dsp:txBody>
      <dsp:txXfrm>
        <a:off x="1507738" y="2338844"/>
        <a:ext cx="6378961" cy="130540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93FBE-7D52-4B5E-948D-549957AA5F16}">
      <dsp:nvSpPr>
        <dsp:cNvPr id="0" name=""/>
        <dsp:cNvSpPr/>
      </dsp:nvSpPr>
      <dsp:spPr>
        <a:xfrm>
          <a:off x="86124" y="1196617"/>
          <a:ext cx="392735" cy="3927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7FEBE5-C4C3-4518-AA4E-7BE364C89368}">
      <dsp:nvSpPr>
        <dsp:cNvPr id="0" name=""/>
        <dsp:cNvSpPr/>
      </dsp:nvSpPr>
      <dsp:spPr>
        <a:xfrm>
          <a:off x="12334" y="1673552"/>
          <a:ext cx="1269680" cy="871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Authentication.</a:t>
          </a:r>
        </a:p>
      </dsp:txBody>
      <dsp:txXfrm>
        <a:off x="12334" y="1673552"/>
        <a:ext cx="1269680" cy="871549"/>
      </dsp:txXfrm>
    </dsp:sp>
    <dsp:sp modelId="{BBC8B6C4-7E16-4FA5-B3C1-F172073F302C}">
      <dsp:nvSpPr>
        <dsp:cNvPr id="0" name=""/>
        <dsp:cNvSpPr/>
      </dsp:nvSpPr>
      <dsp:spPr>
        <a:xfrm>
          <a:off x="86124" y="2584263"/>
          <a:ext cx="1122102" cy="570456"/>
        </a:xfrm>
        <a:prstGeom prst="rect">
          <a:avLst/>
        </a:prstGeom>
        <a:noFill/>
        <a:ln>
          <a:noFill/>
        </a:ln>
        <a:effectLst/>
      </dsp:spPr>
      <dsp:style>
        <a:lnRef idx="0">
          <a:scrgbClr r="0" g="0" b="0"/>
        </a:lnRef>
        <a:fillRef idx="0">
          <a:scrgbClr r="0" g="0" b="0"/>
        </a:fillRef>
        <a:effectRef idx="0">
          <a:scrgbClr r="0" g="0" b="0"/>
        </a:effectRef>
        <a:fontRef idx="minor"/>
      </dsp:style>
    </dsp:sp>
    <dsp:sp modelId="{9A20CAD3-D871-442D-B1AC-43783E9D0705}">
      <dsp:nvSpPr>
        <dsp:cNvPr id="0" name=""/>
        <dsp:cNvSpPr/>
      </dsp:nvSpPr>
      <dsp:spPr>
        <a:xfrm>
          <a:off x="1478383" y="1196617"/>
          <a:ext cx="392735" cy="3927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25B200-32C2-4134-A0B6-C7850E1E4450}">
      <dsp:nvSpPr>
        <dsp:cNvPr id="0" name=""/>
        <dsp:cNvSpPr/>
      </dsp:nvSpPr>
      <dsp:spPr>
        <a:xfrm>
          <a:off x="1478383" y="1673552"/>
          <a:ext cx="1122102" cy="871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Data encrypted at rest and in transit.</a:t>
          </a:r>
        </a:p>
      </dsp:txBody>
      <dsp:txXfrm>
        <a:off x="1478383" y="1673552"/>
        <a:ext cx="1122102" cy="871549"/>
      </dsp:txXfrm>
    </dsp:sp>
    <dsp:sp modelId="{50FDE763-3623-4C77-8946-F72EA832555C}">
      <dsp:nvSpPr>
        <dsp:cNvPr id="0" name=""/>
        <dsp:cNvSpPr/>
      </dsp:nvSpPr>
      <dsp:spPr>
        <a:xfrm>
          <a:off x="1478383" y="2584263"/>
          <a:ext cx="1122102" cy="570456"/>
        </a:xfrm>
        <a:prstGeom prst="rect">
          <a:avLst/>
        </a:prstGeom>
        <a:noFill/>
        <a:ln>
          <a:noFill/>
        </a:ln>
        <a:effectLst/>
      </dsp:spPr>
      <dsp:style>
        <a:lnRef idx="0">
          <a:scrgbClr r="0" g="0" b="0"/>
        </a:lnRef>
        <a:fillRef idx="0">
          <a:scrgbClr r="0" g="0" b="0"/>
        </a:fillRef>
        <a:effectRef idx="0">
          <a:scrgbClr r="0" g="0" b="0"/>
        </a:effectRef>
        <a:fontRef idx="minor"/>
      </dsp:style>
    </dsp:sp>
    <dsp:sp modelId="{30163224-B4CC-4FFC-AF87-6B2DDED7C0A1}">
      <dsp:nvSpPr>
        <dsp:cNvPr id="0" name=""/>
        <dsp:cNvSpPr/>
      </dsp:nvSpPr>
      <dsp:spPr>
        <a:xfrm>
          <a:off x="2796853" y="1196617"/>
          <a:ext cx="392735" cy="3927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9E3C1D-DC90-49E4-B701-A1703CC7611E}">
      <dsp:nvSpPr>
        <dsp:cNvPr id="0" name=""/>
        <dsp:cNvSpPr/>
      </dsp:nvSpPr>
      <dsp:spPr>
        <a:xfrm>
          <a:off x="2796853" y="1673552"/>
          <a:ext cx="1122102" cy="871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Limited access features.</a:t>
          </a:r>
        </a:p>
      </dsp:txBody>
      <dsp:txXfrm>
        <a:off x="2796853" y="1673552"/>
        <a:ext cx="1122102" cy="871549"/>
      </dsp:txXfrm>
    </dsp:sp>
    <dsp:sp modelId="{C7472400-DECC-473F-9BFF-3E1F525D5E28}">
      <dsp:nvSpPr>
        <dsp:cNvPr id="0" name=""/>
        <dsp:cNvSpPr/>
      </dsp:nvSpPr>
      <dsp:spPr>
        <a:xfrm>
          <a:off x="2796853" y="2584263"/>
          <a:ext cx="1122102" cy="570456"/>
        </a:xfrm>
        <a:prstGeom prst="rect">
          <a:avLst/>
        </a:prstGeom>
        <a:noFill/>
        <a:ln>
          <a:noFill/>
        </a:ln>
        <a:effectLst/>
      </dsp:spPr>
      <dsp:style>
        <a:lnRef idx="0">
          <a:scrgbClr r="0" g="0" b="0"/>
        </a:lnRef>
        <a:fillRef idx="0">
          <a:scrgbClr r="0" g="0" b="0"/>
        </a:fillRef>
        <a:effectRef idx="0">
          <a:scrgbClr r="0" g="0" b="0"/>
        </a:effectRef>
        <a:fontRef idx="minor"/>
      </dsp:style>
    </dsp:sp>
    <dsp:sp modelId="{1D56D1F7-9E59-49DF-ACC8-CA1192A17F79}">
      <dsp:nvSpPr>
        <dsp:cNvPr id="0" name=""/>
        <dsp:cNvSpPr/>
      </dsp:nvSpPr>
      <dsp:spPr>
        <a:xfrm>
          <a:off x="4115323" y="1196617"/>
          <a:ext cx="392735" cy="3927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3EBFE6-3A07-41E9-B18B-BEE7519BC501}">
      <dsp:nvSpPr>
        <dsp:cNvPr id="0" name=""/>
        <dsp:cNvSpPr/>
      </dsp:nvSpPr>
      <dsp:spPr>
        <a:xfrm>
          <a:off x="4115323" y="1673552"/>
          <a:ext cx="1122102" cy="871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Data storage.</a:t>
          </a:r>
        </a:p>
      </dsp:txBody>
      <dsp:txXfrm>
        <a:off x="4115323" y="1673552"/>
        <a:ext cx="1122102" cy="871549"/>
      </dsp:txXfrm>
    </dsp:sp>
    <dsp:sp modelId="{60E0D6DE-B01E-413A-92E7-374EA1B7C89F}">
      <dsp:nvSpPr>
        <dsp:cNvPr id="0" name=""/>
        <dsp:cNvSpPr/>
      </dsp:nvSpPr>
      <dsp:spPr>
        <a:xfrm>
          <a:off x="4115323" y="2584263"/>
          <a:ext cx="1122102" cy="570456"/>
        </a:xfrm>
        <a:prstGeom prst="rect">
          <a:avLst/>
        </a:prstGeom>
        <a:noFill/>
        <a:ln>
          <a:noFill/>
        </a:ln>
        <a:effectLst/>
      </dsp:spPr>
      <dsp:style>
        <a:lnRef idx="0">
          <a:scrgbClr r="0" g="0" b="0"/>
        </a:lnRef>
        <a:fillRef idx="0">
          <a:scrgbClr r="0" g="0" b="0"/>
        </a:fillRef>
        <a:effectRef idx="0">
          <a:scrgbClr r="0" g="0" b="0"/>
        </a:effectRef>
        <a:fontRef idx="minor"/>
      </dsp:style>
    </dsp:sp>
    <dsp:sp modelId="{2979BF50-0FEB-4CCC-BB82-3BBB7FB735F9}">
      <dsp:nvSpPr>
        <dsp:cNvPr id="0" name=""/>
        <dsp:cNvSpPr/>
      </dsp:nvSpPr>
      <dsp:spPr>
        <a:xfrm>
          <a:off x="5433793" y="1196617"/>
          <a:ext cx="392735" cy="39273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42D55C-8E16-4408-9315-2372FBE394DF}">
      <dsp:nvSpPr>
        <dsp:cNvPr id="0" name=""/>
        <dsp:cNvSpPr/>
      </dsp:nvSpPr>
      <dsp:spPr>
        <a:xfrm>
          <a:off x="5433793" y="1673552"/>
          <a:ext cx="1122102" cy="871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Request data not used to train APIs.</a:t>
          </a:r>
        </a:p>
      </dsp:txBody>
      <dsp:txXfrm>
        <a:off x="5433793" y="1673552"/>
        <a:ext cx="1122102" cy="871549"/>
      </dsp:txXfrm>
    </dsp:sp>
    <dsp:sp modelId="{36E9D5AB-E39E-4A4D-A807-67159ED5EEE9}">
      <dsp:nvSpPr>
        <dsp:cNvPr id="0" name=""/>
        <dsp:cNvSpPr/>
      </dsp:nvSpPr>
      <dsp:spPr>
        <a:xfrm>
          <a:off x="5433793" y="2584263"/>
          <a:ext cx="1122102" cy="570456"/>
        </a:xfrm>
        <a:prstGeom prst="rect">
          <a:avLst/>
        </a:prstGeom>
        <a:noFill/>
        <a:ln>
          <a:noFill/>
        </a:ln>
        <a:effectLst/>
      </dsp:spPr>
      <dsp:style>
        <a:lnRef idx="0">
          <a:scrgbClr r="0" g="0" b="0"/>
        </a:lnRef>
        <a:fillRef idx="0">
          <a:scrgbClr r="0" g="0" b="0"/>
        </a:fillRef>
        <a:effectRef idx="0">
          <a:scrgbClr r="0" g="0" b="0"/>
        </a:effectRef>
        <a:fontRef idx="minor"/>
      </dsp:style>
    </dsp:sp>
    <dsp:sp modelId="{ADDA2DC9-F355-4E88-8D61-DAB9C0B5B429}">
      <dsp:nvSpPr>
        <dsp:cNvPr id="0" name=""/>
        <dsp:cNvSpPr/>
      </dsp:nvSpPr>
      <dsp:spPr>
        <a:xfrm>
          <a:off x="6752263" y="1196617"/>
          <a:ext cx="392735" cy="392735"/>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7FD10-78B3-424E-93F5-129E8C4510B2}">
      <dsp:nvSpPr>
        <dsp:cNvPr id="0" name=""/>
        <dsp:cNvSpPr/>
      </dsp:nvSpPr>
      <dsp:spPr>
        <a:xfrm>
          <a:off x="6752263" y="1673552"/>
          <a:ext cx="1122102" cy="871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Containers.</a:t>
          </a:r>
        </a:p>
      </dsp:txBody>
      <dsp:txXfrm>
        <a:off x="6752263" y="1673552"/>
        <a:ext cx="1122102" cy="871549"/>
      </dsp:txXfrm>
    </dsp:sp>
    <dsp:sp modelId="{EF2F46E5-E4BE-471B-A924-5674A7D7D9BC}">
      <dsp:nvSpPr>
        <dsp:cNvPr id="0" name=""/>
        <dsp:cNvSpPr/>
      </dsp:nvSpPr>
      <dsp:spPr>
        <a:xfrm>
          <a:off x="6752263" y="2584263"/>
          <a:ext cx="1122102" cy="57045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2648D-AE0B-4C0A-99CD-A78FEEF4FCBE}">
      <dsp:nvSpPr>
        <dsp:cNvPr id="0" name=""/>
        <dsp:cNvSpPr/>
      </dsp:nvSpPr>
      <dsp:spPr>
        <a:xfrm>
          <a:off x="0" y="531"/>
          <a:ext cx="78867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1F2F7C-7F9D-4558-A991-5ED1B77B2523}">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60A05B-6190-4252-BE6A-2CB1F8E433AD}">
      <dsp:nvSpPr>
        <dsp:cNvPr id="0" name=""/>
        <dsp:cNvSpPr/>
      </dsp:nvSpPr>
      <dsp:spPr>
        <a:xfrm>
          <a:off x="1435590" y="531"/>
          <a:ext cx="3549015"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Document analysis models.</a:t>
          </a:r>
        </a:p>
      </dsp:txBody>
      <dsp:txXfrm>
        <a:off x="1435590" y="531"/>
        <a:ext cx="3549015" cy="1242935"/>
      </dsp:txXfrm>
    </dsp:sp>
    <dsp:sp modelId="{261D0FB9-90A3-4D80-995E-D3DBE238CCC8}">
      <dsp:nvSpPr>
        <dsp:cNvPr id="0" name=""/>
        <dsp:cNvSpPr/>
      </dsp:nvSpPr>
      <dsp:spPr>
        <a:xfrm>
          <a:off x="4984605" y="531"/>
          <a:ext cx="2902094"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55650">
            <a:lnSpc>
              <a:spcPct val="100000"/>
            </a:lnSpc>
            <a:spcBef>
              <a:spcPct val="0"/>
            </a:spcBef>
            <a:spcAft>
              <a:spcPct val="35000"/>
            </a:spcAft>
            <a:buNone/>
          </a:pPr>
          <a:r>
            <a:rPr lang="en-US" sz="1700" kern="1200"/>
            <a:t>Read</a:t>
          </a:r>
        </a:p>
        <a:p>
          <a:pPr marL="0" lvl="0" indent="0" algn="l" defTabSz="755650">
            <a:lnSpc>
              <a:spcPct val="100000"/>
            </a:lnSpc>
            <a:spcBef>
              <a:spcPct val="0"/>
            </a:spcBef>
            <a:spcAft>
              <a:spcPct val="35000"/>
            </a:spcAft>
            <a:buNone/>
          </a:pPr>
          <a:r>
            <a:rPr lang="en-US" sz="1700" kern="1200"/>
            <a:t>Layout</a:t>
          </a:r>
        </a:p>
        <a:p>
          <a:pPr marL="0" lvl="0" indent="0" algn="l" defTabSz="755650">
            <a:lnSpc>
              <a:spcPct val="100000"/>
            </a:lnSpc>
            <a:spcBef>
              <a:spcPct val="0"/>
            </a:spcBef>
            <a:spcAft>
              <a:spcPct val="35000"/>
            </a:spcAft>
            <a:buNone/>
          </a:pPr>
          <a:r>
            <a:rPr lang="en-US" sz="1700" kern="1200"/>
            <a:t>General document</a:t>
          </a:r>
        </a:p>
      </dsp:txBody>
      <dsp:txXfrm>
        <a:off x="4984605" y="531"/>
        <a:ext cx="2902094" cy="1242935"/>
      </dsp:txXfrm>
    </dsp:sp>
    <dsp:sp modelId="{987AEAAF-0A3F-4AA6-81E2-B5038F1FCE22}">
      <dsp:nvSpPr>
        <dsp:cNvPr id="0" name=""/>
        <dsp:cNvSpPr/>
      </dsp:nvSpPr>
      <dsp:spPr>
        <a:xfrm>
          <a:off x="0" y="1554201"/>
          <a:ext cx="78867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D9B6F8-1E45-4BE1-B0D5-7748D417F661}">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624773-F08F-4767-BC9B-97AFE5AB3A79}">
      <dsp:nvSpPr>
        <dsp:cNvPr id="0" name=""/>
        <dsp:cNvSpPr/>
      </dsp:nvSpPr>
      <dsp:spPr>
        <a:xfrm>
          <a:off x="1435590" y="1554201"/>
          <a:ext cx="64511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Prebuilt models.</a:t>
          </a:r>
        </a:p>
      </dsp:txBody>
      <dsp:txXfrm>
        <a:off x="1435590" y="1554201"/>
        <a:ext cx="6451109" cy="1242935"/>
      </dsp:txXfrm>
    </dsp:sp>
    <dsp:sp modelId="{0C39BDCE-341B-4410-90DA-8C38EA2292D1}">
      <dsp:nvSpPr>
        <dsp:cNvPr id="0" name=""/>
        <dsp:cNvSpPr/>
      </dsp:nvSpPr>
      <dsp:spPr>
        <a:xfrm>
          <a:off x="0" y="3107870"/>
          <a:ext cx="78867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7D650D-BE21-41EF-A2ED-73F7B2A7B904}">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64E9CD-0853-4A1D-B9B0-B86783B13AD5}">
      <dsp:nvSpPr>
        <dsp:cNvPr id="0" name=""/>
        <dsp:cNvSpPr/>
      </dsp:nvSpPr>
      <dsp:spPr>
        <a:xfrm>
          <a:off x="1435590" y="3107870"/>
          <a:ext cx="64511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Custom models.</a:t>
          </a:r>
        </a:p>
      </dsp:txBody>
      <dsp:txXfrm>
        <a:off x="1435590" y="3107870"/>
        <a:ext cx="6451109" cy="12429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74B37-6A16-43AC-A945-B078F2F05451}">
      <dsp:nvSpPr>
        <dsp:cNvPr id="0" name=""/>
        <dsp:cNvSpPr/>
      </dsp:nvSpPr>
      <dsp:spPr>
        <a:xfrm>
          <a:off x="765365" y="1196617"/>
          <a:ext cx="823921" cy="8239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E172C3-92B6-4F3B-8964-CD8C3EB85687}">
      <dsp:nvSpPr>
        <dsp:cNvPr id="0" name=""/>
        <dsp:cNvSpPr/>
      </dsp:nvSpPr>
      <dsp:spPr>
        <a:xfrm>
          <a:off x="295" y="2104738"/>
          <a:ext cx="2354062" cy="441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Extract text from documents (print and handwritten).</a:t>
          </a:r>
        </a:p>
      </dsp:txBody>
      <dsp:txXfrm>
        <a:off x="295" y="2104738"/>
        <a:ext cx="2354062" cy="441386"/>
      </dsp:txXfrm>
    </dsp:sp>
    <dsp:sp modelId="{E9942B74-4F2C-4930-9445-44C4E3B15F28}">
      <dsp:nvSpPr>
        <dsp:cNvPr id="0" name=""/>
        <dsp:cNvSpPr/>
      </dsp:nvSpPr>
      <dsp:spPr>
        <a:xfrm>
          <a:off x="295" y="2585286"/>
          <a:ext cx="2354062" cy="569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Detects paragraphs, text lines, words, locations and languages.</a:t>
          </a:r>
        </a:p>
      </dsp:txBody>
      <dsp:txXfrm>
        <a:off x="295" y="2585286"/>
        <a:ext cx="2354062" cy="569433"/>
      </dsp:txXfrm>
    </dsp:sp>
    <dsp:sp modelId="{FFB0715C-E337-47AD-BBA3-5638DB5F442A}">
      <dsp:nvSpPr>
        <dsp:cNvPr id="0" name=""/>
        <dsp:cNvSpPr/>
      </dsp:nvSpPr>
      <dsp:spPr>
        <a:xfrm>
          <a:off x="3531389" y="1196617"/>
          <a:ext cx="823921" cy="8239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6C03FC-A890-43A5-B8BB-FED62916C97E}">
      <dsp:nvSpPr>
        <dsp:cNvPr id="0" name=""/>
        <dsp:cNvSpPr/>
      </dsp:nvSpPr>
      <dsp:spPr>
        <a:xfrm>
          <a:off x="2766318" y="2104738"/>
          <a:ext cx="2354062" cy="441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Higher resolution than Vision Read API.</a:t>
          </a:r>
        </a:p>
      </dsp:txBody>
      <dsp:txXfrm>
        <a:off x="2766318" y="2104738"/>
        <a:ext cx="2354062" cy="441386"/>
      </dsp:txXfrm>
    </dsp:sp>
    <dsp:sp modelId="{17CF8115-B982-4F18-B3BF-DB8A0829230A}">
      <dsp:nvSpPr>
        <dsp:cNvPr id="0" name=""/>
        <dsp:cNvSpPr/>
      </dsp:nvSpPr>
      <dsp:spPr>
        <a:xfrm>
          <a:off x="2766318" y="2585286"/>
          <a:ext cx="2354062" cy="569433"/>
        </a:xfrm>
        <a:prstGeom prst="rect">
          <a:avLst/>
        </a:prstGeom>
        <a:noFill/>
        <a:ln>
          <a:noFill/>
        </a:ln>
        <a:effectLst/>
      </dsp:spPr>
      <dsp:style>
        <a:lnRef idx="0">
          <a:scrgbClr r="0" g="0" b="0"/>
        </a:lnRef>
        <a:fillRef idx="0">
          <a:scrgbClr r="0" g="0" b="0"/>
        </a:fillRef>
        <a:effectRef idx="0">
          <a:scrgbClr r="0" g="0" b="0"/>
        </a:effectRef>
        <a:fontRef idx="minor"/>
      </dsp:style>
    </dsp:sp>
    <dsp:sp modelId="{E34D53FB-45E5-4533-856E-2E5057A731EA}">
      <dsp:nvSpPr>
        <dsp:cNvPr id="0" name=""/>
        <dsp:cNvSpPr/>
      </dsp:nvSpPr>
      <dsp:spPr>
        <a:xfrm>
          <a:off x="6297412" y="1196617"/>
          <a:ext cx="823921" cy="8239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297FEE-C6A1-45C3-A1AE-00F3713E45F4}">
      <dsp:nvSpPr>
        <dsp:cNvPr id="0" name=""/>
        <dsp:cNvSpPr/>
      </dsp:nvSpPr>
      <dsp:spPr>
        <a:xfrm>
          <a:off x="5532342" y="2104738"/>
          <a:ext cx="2354062" cy="441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Underlying OCR engine for other models.</a:t>
          </a:r>
        </a:p>
      </dsp:txBody>
      <dsp:txXfrm>
        <a:off x="5532342" y="2104738"/>
        <a:ext cx="2354062" cy="441386"/>
      </dsp:txXfrm>
    </dsp:sp>
    <dsp:sp modelId="{94E3B458-65DD-4D5C-B91E-BE086FFC5C9F}">
      <dsp:nvSpPr>
        <dsp:cNvPr id="0" name=""/>
        <dsp:cNvSpPr/>
      </dsp:nvSpPr>
      <dsp:spPr>
        <a:xfrm>
          <a:off x="5532342" y="2585286"/>
          <a:ext cx="2354062" cy="56943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C66BE-3C3B-40DA-B6E6-3707C93B3861}">
      <dsp:nvSpPr>
        <dsp:cNvPr id="0" name=""/>
        <dsp:cNvSpPr/>
      </dsp:nvSpPr>
      <dsp:spPr>
        <a:xfrm>
          <a:off x="2857388" y="795"/>
          <a:ext cx="2171923" cy="2171923"/>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Extract text, layout </a:t>
          </a:r>
          <a:r>
            <a:rPr lang="en-US" sz="1400" b="1" kern="1200"/>
            <a:t>and key-value </a:t>
          </a:r>
          <a:r>
            <a:rPr lang="en-US" sz="1400" kern="1200"/>
            <a:t>pairs from documents.</a:t>
          </a:r>
        </a:p>
      </dsp:txBody>
      <dsp:txXfrm>
        <a:off x="3400369" y="795"/>
        <a:ext cx="1085961" cy="1791836"/>
      </dsp:txXfrm>
    </dsp:sp>
    <dsp:sp modelId="{24845B29-D665-4249-B89A-CF7F3929717D}">
      <dsp:nvSpPr>
        <dsp:cNvPr id="0" name=""/>
        <dsp:cNvSpPr/>
      </dsp:nvSpPr>
      <dsp:spPr>
        <a:xfrm rot="7200000">
          <a:off x="4114755" y="2178618"/>
          <a:ext cx="2171923" cy="2171923"/>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Pretrained model.</a:t>
          </a:r>
        </a:p>
      </dsp:txBody>
      <dsp:txXfrm rot="-5400000">
        <a:off x="4469381" y="2816620"/>
        <a:ext cx="1791836" cy="1085961"/>
      </dsp:txXfrm>
    </dsp:sp>
    <dsp:sp modelId="{14A3C345-4CC1-4637-BA45-3A001A6109BD}">
      <dsp:nvSpPr>
        <dsp:cNvPr id="0" name=""/>
        <dsp:cNvSpPr/>
      </dsp:nvSpPr>
      <dsp:spPr>
        <a:xfrm rot="14400000">
          <a:off x="1600021" y="2178618"/>
          <a:ext cx="2171923" cy="2171923"/>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Supports structured, semi-structured and unstructured documents.</a:t>
          </a:r>
        </a:p>
      </dsp:txBody>
      <dsp:txXfrm rot="5400000">
        <a:off x="1625483" y="2816620"/>
        <a:ext cx="1791836" cy="10859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DF9340-3F12-421C-AC9E-22CD5DE3CC57}">
      <dsp:nvSpPr>
        <dsp:cNvPr id="0" name=""/>
        <dsp:cNvSpPr/>
      </dsp:nvSpPr>
      <dsp:spPr>
        <a:xfrm>
          <a:off x="0" y="707092"/>
          <a:ext cx="78867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41B542-7520-443F-9872-4DF771D9CB9B}">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CC5134-95F5-47B6-9BB5-C2F98ADC2169}">
      <dsp:nvSpPr>
        <dsp:cNvPr id="0" name=""/>
        <dsp:cNvSpPr/>
      </dsp:nvSpPr>
      <dsp:spPr>
        <a:xfrm>
          <a:off x="1507738" y="707092"/>
          <a:ext cx="63789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066800">
            <a:lnSpc>
              <a:spcPct val="100000"/>
            </a:lnSpc>
            <a:spcBef>
              <a:spcPct val="0"/>
            </a:spcBef>
            <a:spcAft>
              <a:spcPct val="35000"/>
            </a:spcAft>
            <a:buNone/>
          </a:pPr>
          <a:r>
            <a:rPr lang="en-US" sz="2400" kern="1200"/>
            <a:t>For structured document the label and value for a field.</a:t>
          </a:r>
        </a:p>
      </dsp:txBody>
      <dsp:txXfrm>
        <a:off x="1507738" y="707092"/>
        <a:ext cx="6378961" cy="1305401"/>
      </dsp:txXfrm>
    </dsp:sp>
    <dsp:sp modelId="{9F79D52A-28AF-41F0-A665-2C08DA7E063C}">
      <dsp:nvSpPr>
        <dsp:cNvPr id="0" name=""/>
        <dsp:cNvSpPr/>
      </dsp:nvSpPr>
      <dsp:spPr>
        <a:xfrm>
          <a:off x="0" y="2338844"/>
          <a:ext cx="78867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FB57E3-BFF8-4CB2-95C2-7285CD094A4D}">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DFD4A4-7A54-40AB-AA1D-7B5BDB3C47E0}">
      <dsp:nvSpPr>
        <dsp:cNvPr id="0" name=""/>
        <dsp:cNvSpPr/>
      </dsp:nvSpPr>
      <dsp:spPr>
        <a:xfrm>
          <a:off x="1507738" y="2338844"/>
          <a:ext cx="63789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066800">
            <a:lnSpc>
              <a:spcPct val="100000"/>
            </a:lnSpc>
            <a:spcBef>
              <a:spcPct val="0"/>
            </a:spcBef>
            <a:spcAft>
              <a:spcPct val="35000"/>
            </a:spcAft>
            <a:buNone/>
          </a:pPr>
          <a:r>
            <a:rPr lang="en-US" sz="2400" kern="1200"/>
            <a:t>For unstructured documents they are based on the text in the paragraph (like date in a contract).</a:t>
          </a:r>
        </a:p>
      </dsp:txBody>
      <dsp:txXfrm>
        <a:off x="1507738" y="2338844"/>
        <a:ext cx="6378961" cy="130540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4AA700-900F-4F86-B8A9-EFDF7AFFD668}">
      <dsp:nvSpPr>
        <dsp:cNvPr id="0" name=""/>
        <dsp:cNvSpPr/>
      </dsp:nvSpPr>
      <dsp:spPr>
        <a:xfrm>
          <a:off x="165930" y="453578"/>
          <a:ext cx="654908" cy="65490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CA430F-39E5-4C4F-8B62-0B371B8C2FB7}">
      <dsp:nvSpPr>
        <dsp:cNvPr id="0" name=""/>
        <dsp:cNvSpPr/>
      </dsp:nvSpPr>
      <dsp:spPr>
        <a:xfrm>
          <a:off x="303461" y="591109"/>
          <a:ext cx="379847" cy="3798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B6E4CE-EAC9-4F52-8FCD-79D0B44EDA28}">
      <dsp:nvSpPr>
        <dsp:cNvPr id="0" name=""/>
        <dsp:cNvSpPr/>
      </dsp:nvSpPr>
      <dsp:spPr>
        <a:xfrm>
          <a:off x="961176" y="453578"/>
          <a:ext cx="1543713" cy="654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Invoices.</a:t>
          </a:r>
        </a:p>
      </dsp:txBody>
      <dsp:txXfrm>
        <a:off x="961176" y="453578"/>
        <a:ext cx="1543713" cy="654908"/>
      </dsp:txXfrm>
    </dsp:sp>
    <dsp:sp modelId="{9F8BB761-3D37-45B8-82E4-589CDAC33CF1}">
      <dsp:nvSpPr>
        <dsp:cNvPr id="0" name=""/>
        <dsp:cNvSpPr/>
      </dsp:nvSpPr>
      <dsp:spPr>
        <a:xfrm>
          <a:off x="2773870" y="453578"/>
          <a:ext cx="654908" cy="65490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F61E21-9059-40E9-AA92-61174D016412}">
      <dsp:nvSpPr>
        <dsp:cNvPr id="0" name=""/>
        <dsp:cNvSpPr/>
      </dsp:nvSpPr>
      <dsp:spPr>
        <a:xfrm>
          <a:off x="2911401" y="591109"/>
          <a:ext cx="379847" cy="3798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262242-09CC-4A24-AC69-1CEA1AD4EBE3}">
      <dsp:nvSpPr>
        <dsp:cNvPr id="0" name=""/>
        <dsp:cNvSpPr/>
      </dsp:nvSpPr>
      <dsp:spPr>
        <a:xfrm>
          <a:off x="3569116" y="453578"/>
          <a:ext cx="1543713" cy="654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US health insurance cards.</a:t>
          </a:r>
        </a:p>
      </dsp:txBody>
      <dsp:txXfrm>
        <a:off x="3569116" y="453578"/>
        <a:ext cx="1543713" cy="654908"/>
      </dsp:txXfrm>
    </dsp:sp>
    <dsp:sp modelId="{F0A28FC5-AAD9-4333-B0D1-15D0AB737634}">
      <dsp:nvSpPr>
        <dsp:cNvPr id="0" name=""/>
        <dsp:cNvSpPr/>
      </dsp:nvSpPr>
      <dsp:spPr>
        <a:xfrm>
          <a:off x="5381810" y="453578"/>
          <a:ext cx="654908" cy="65490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C4CA10-2B44-4D62-A744-AECFD01E91EB}">
      <dsp:nvSpPr>
        <dsp:cNvPr id="0" name=""/>
        <dsp:cNvSpPr/>
      </dsp:nvSpPr>
      <dsp:spPr>
        <a:xfrm>
          <a:off x="5519340" y="591109"/>
          <a:ext cx="379847" cy="3798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FA1106-FFD8-413C-8AAE-8C8AE277AB65}">
      <dsp:nvSpPr>
        <dsp:cNvPr id="0" name=""/>
        <dsp:cNvSpPr/>
      </dsp:nvSpPr>
      <dsp:spPr>
        <a:xfrm>
          <a:off x="6177056" y="453578"/>
          <a:ext cx="1543713" cy="654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Receipts.</a:t>
          </a:r>
        </a:p>
      </dsp:txBody>
      <dsp:txXfrm>
        <a:off x="6177056" y="453578"/>
        <a:ext cx="1543713" cy="654908"/>
      </dsp:txXfrm>
    </dsp:sp>
    <dsp:sp modelId="{54197CC3-D12E-4FB5-BD18-B38091483AD4}">
      <dsp:nvSpPr>
        <dsp:cNvPr id="0" name=""/>
        <dsp:cNvSpPr/>
      </dsp:nvSpPr>
      <dsp:spPr>
        <a:xfrm>
          <a:off x="165930" y="1848214"/>
          <a:ext cx="654908" cy="65490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0438E4-D9E0-4D8A-955B-E76F210236D2}">
      <dsp:nvSpPr>
        <dsp:cNvPr id="0" name=""/>
        <dsp:cNvSpPr/>
      </dsp:nvSpPr>
      <dsp:spPr>
        <a:xfrm>
          <a:off x="303461" y="1985745"/>
          <a:ext cx="379847" cy="37984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E8FC35-EC2C-41E8-969E-908C6EB368A3}">
      <dsp:nvSpPr>
        <dsp:cNvPr id="0" name=""/>
        <dsp:cNvSpPr/>
      </dsp:nvSpPr>
      <dsp:spPr>
        <a:xfrm>
          <a:off x="961176" y="1848214"/>
          <a:ext cx="1543713" cy="654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US personal tax*.</a:t>
          </a:r>
        </a:p>
      </dsp:txBody>
      <dsp:txXfrm>
        <a:off x="961176" y="1848214"/>
        <a:ext cx="1543713" cy="654908"/>
      </dsp:txXfrm>
    </dsp:sp>
    <dsp:sp modelId="{0094B85C-49F7-4F3A-AF9C-5E1E002BB122}">
      <dsp:nvSpPr>
        <dsp:cNvPr id="0" name=""/>
        <dsp:cNvSpPr/>
      </dsp:nvSpPr>
      <dsp:spPr>
        <a:xfrm>
          <a:off x="2773870" y="1848214"/>
          <a:ext cx="654908" cy="65490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23E542-FF42-4A48-A60F-6E141518F219}">
      <dsp:nvSpPr>
        <dsp:cNvPr id="0" name=""/>
        <dsp:cNvSpPr/>
      </dsp:nvSpPr>
      <dsp:spPr>
        <a:xfrm>
          <a:off x="2911401" y="1985745"/>
          <a:ext cx="379847" cy="37984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B066CA-4851-4521-856A-3F224079B0F0}">
      <dsp:nvSpPr>
        <dsp:cNvPr id="0" name=""/>
        <dsp:cNvSpPr/>
      </dsp:nvSpPr>
      <dsp:spPr>
        <a:xfrm>
          <a:off x="3569116" y="1848214"/>
          <a:ext cx="1543713" cy="654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Identity documents.</a:t>
          </a:r>
        </a:p>
      </dsp:txBody>
      <dsp:txXfrm>
        <a:off x="3569116" y="1848214"/>
        <a:ext cx="1543713" cy="654908"/>
      </dsp:txXfrm>
    </dsp:sp>
    <dsp:sp modelId="{0EAF2B4A-A47E-4A71-B1C4-A3EFC3A05A94}">
      <dsp:nvSpPr>
        <dsp:cNvPr id="0" name=""/>
        <dsp:cNvSpPr/>
      </dsp:nvSpPr>
      <dsp:spPr>
        <a:xfrm>
          <a:off x="5381810" y="1848214"/>
          <a:ext cx="654908" cy="65490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DC364F-5C70-413D-981A-97F669F809D8}">
      <dsp:nvSpPr>
        <dsp:cNvPr id="0" name=""/>
        <dsp:cNvSpPr/>
      </dsp:nvSpPr>
      <dsp:spPr>
        <a:xfrm>
          <a:off x="5519340" y="1985745"/>
          <a:ext cx="379847" cy="379847"/>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68D531-B6BD-458E-9EC2-F2769816F341}">
      <dsp:nvSpPr>
        <dsp:cNvPr id="0" name=""/>
        <dsp:cNvSpPr/>
      </dsp:nvSpPr>
      <dsp:spPr>
        <a:xfrm>
          <a:off x="6177056" y="1848214"/>
          <a:ext cx="1543713" cy="654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US mortgage*.</a:t>
          </a:r>
        </a:p>
      </dsp:txBody>
      <dsp:txXfrm>
        <a:off x="6177056" y="1848214"/>
        <a:ext cx="1543713" cy="654908"/>
      </dsp:txXfrm>
    </dsp:sp>
    <dsp:sp modelId="{CCD17B07-DFF0-41B7-87B1-ABC83BDD3784}">
      <dsp:nvSpPr>
        <dsp:cNvPr id="0" name=""/>
        <dsp:cNvSpPr/>
      </dsp:nvSpPr>
      <dsp:spPr>
        <a:xfrm>
          <a:off x="165930" y="3242850"/>
          <a:ext cx="654908" cy="65490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D80472-46EF-4912-967C-87EFE1C0D1AC}">
      <dsp:nvSpPr>
        <dsp:cNvPr id="0" name=""/>
        <dsp:cNvSpPr/>
      </dsp:nvSpPr>
      <dsp:spPr>
        <a:xfrm>
          <a:off x="303461" y="3380381"/>
          <a:ext cx="379847" cy="379847"/>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761833-CDEC-43A0-8138-641F922486A2}">
      <dsp:nvSpPr>
        <dsp:cNvPr id="0" name=""/>
        <dsp:cNvSpPr/>
      </dsp:nvSpPr>
      <dsp:spPr>
        <a:xfrm>
          <a:off x="961176" y="3242850"/>
          <a:ext cx="1543713" cy="654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US pay stubs*.</a:t>
          </a:r>
        </a:p>
      </dsp:txBody>
      <dsp:txXfrm>
        <a:off x="961176" y="3242850"/>
        <a:ext cx="1543713" cy="654908"/>
      </dsp:txXfrm>
    </dsp:sp>
    <dsp:sp modelId="{66E957C8-22B4-4C73-AF03-FA3695F03CC1}">
      <dsp:nvSpPr>
        <dsp:cNvPr id="0" name=""/>
        <dsp:cNvSpPr/>
      </dsp:nvSpPr>
      <dsp:spPr>
        <a:xfrm>
          <a:off x="2773870" y="3242850"/>
          <a:ext cx="654908" cy="65490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A22BF6-881B-4041-8554-9A102FFDC75B}">
      <dsp:nvSpPr>
        <dsp:cNvPr id="0" name=""/>
        <dsp:cNvSpPr/>
      </dsp:nvSpPr>
      <dsp:spPr>
        <a:xfrm>
          <a:off x="2911401" y="3380381"/>
          <a:ext cx="379847" cy="379847"/>
        </a:xfrm>
        <a:prstGeom prst="rect">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48BEF3-39E4-4FD7-8887-A09D113B1D0C}">
      <dsp:nvSpPr>
        <dsp:cNvPr id="0" name=""/>
        <dsp:cNvSpPr/>
      </dsp:nvSpPr>
      <dsp:spPr>
        <a:xfrm>
          <a:off x="3569116" y="3242850"/>
          <a:ext cx="1543713" cy="654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US bank statements*.</a:t>
          </a:r>
        </a:p>
      </dsp:txBody>
      <dsp:txXfrm>
        <a:off x="3569116" y="3242850"/>
        <a:ext cx="1543713" cy="654908"/>
      </dsp:txXfrm>
    </dsp:sp>
    <dsp:sp modelId="{2F771C5C-DDEB-469D-9C86-AB5320AF6B24}">
      <dsp:nvSpPr>
        <dsp:cNvPr id="0" name=""/>
        <dsp:cNvSpPr/>
      </dsp:nvSpPr>
      <dsp:spPr>
        <a:xfrm>
          <a:off x="5381810" y="3242850"/>
          <a:ext cx="654908" cy="65490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1268DB-3CB5-48EE-9FF5-89E9C1C83F8F}">
      <dsp:nvSpPr>
        <dsp:cNvPr id="0" name=""/>
        <dsp:cNvSpPr/>
      </dsp:nvSpPr>
      <dsp:spPr>
        <a:xfrm>
          <a:off x="5519340" y="3380381"/>
          <a:ext cx="379847" cy="379847"/>
        </a:xfrm>
        <a:prstGeom prst="rect">
          <a:avLst/>
        </a:prstGeom>
        <a:blipFill>
          <a:blip xmlns:r="http://schemas.openxmlformats.org/officeDocument/2006/relationships" r:embed="rId17">
            <a:extLst>
              <a:ext uri="{96DAC541-7B7A-43D3-8B79-37D633B846F1}">
                <asvg:svgBlip xmlns:asvg="http://schemas.microsoft.com/office/drawing/2016/SVG/main" r:embed="rId1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422AB5-8884-40E5-9DD0-0F7BBDB19E04}">
      <dsp:nvSpPr>
        <dsp:cNvPr id="0" name=""/>
        <dsp:cNvSpPr/>
      </dsp:nvSpPr>
      <dsp:spPr>
        <a:xfrm>
          <a:off x="6177056" y="3242850"/>
          <a:ext cx="1543713" cy="654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US checks*.</a:t>
          </a:r>
        </a:p>
      </dsp:txBody>
      <dsp:txXfrm>
        <a:off x="6177056" y="3242850"/>
        <a:ext cx="1543713" cy="6549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4AA700-900F-4F86-B8A9-EFDF7AFFD668}">
      <dsp:nvSpPr>
        <dsp:cNvPr id="0" name=""/>
        <dsp:cNvSpPr/>
      </dsp:nvSpPr>
      <dsp:spPr>
        <a:xfrm>
          <a:off x="145153" y="800136"/>
          <a:ext cx="1005669" cy="100566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CA430F-39E5-4C4F-8B62-0B371B8C2FB7}">
      <dsp:nvSpPr>
        <dsp:cNvPr id="0" name=""/>
        <dsp:cNvSpPr/>
      </dsp:nvSpPr>
      <dsp:spPr>
        <a:xfrm>
          <a:off x="356344" y="1011326"/>
          <a:ext cx="583288" cy="5832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B6E4CE-EAC9-4F52-8FCD-79D0B44EDA28}">
      <dsp:nvSpPr>
        <dsp:cNvPr id="0" name=""/>
        <dsp:cNvSpPr/>
      </dsp:nvSpPr>
      <dsp:spPr>
        <a:xfrm>
          <a:off x="1366323" y="800136"/>
          <a:ext cx="2370505" cy="100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Credit cards.</a:t>
          </a:r>
        </a:p>
      </dsp:txBody>
      <dsp:txXfrm>
        <a:off x="1366323" y="800136"/>
        <a:ext cx="2370505" cy="1005669"/>
      </dsp:txXfrm>
    </dsp:sp>
    <dsp:sp modelId="{9F8BB761-3D37-45B8-82E4-589CDAC33CF1}">
      <dsp:nvSpPr>
        <dsp:cNvPr id="0" name=""/>
        <dsp:cNvSpPr/>
      </dsp:nvSpPr>
      <dsp:spPr>
        <a:xfrm>
          <a:off x="4149871" y="800136"/>
          <a:ext cx="1005669" cy="100566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F61E21-9059-40E9-AA92-61174D016412}">
      <dsp:nvSpPr>
        <dsp:cNvPr id="0" name=""/>
        <dsp:cNvSpPr/>
      </dsp:nvSpPr>
      <dsp:spPr>
        <a:xfrm>
          <a:off x="4361061" y="1011326"/>
          <a:ext cx="583288" cy="5832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262242-09CC-4A24-AC69-1CEA1AD4EBE3}">
      <dsp:nvSpPr>
        <dsp:cNvPr id="0" name=""/>
        <dsp:cNvSpPr/>
      </dsp:nvSpPr>
      <dsp:spPr>
        <a:xfrm>
          <a:off x="5371040" y="800136"/>
          <a:ext cx="2370505" cy="100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US marriage certificates.</a:t>
          </a:r>
        </a:p>
      </dsp:txBody>
      <dsp:txXfrm>
        <a:off x="5371040" y="800136"/>
        <a:ext cx="2370505" cy="1005669"/>
      </dsp:txXfrm>
    </dsp:sp>
    <dsp:sp modelId="{F0A28FC5-AAD9-4333-B0D1-15D0AB737634}">
      <dsp:nvSpPr>
        <dsp:cNvPr id="0" name=""/>
        <dsp:cNvSpPr/>
      </dsp:nvSpPr>
      <dsp:spPr>
        <a:xfrm>
          <a:off x="145153" y="2545532"/>
          <a:ext cx="1005669" cy="100566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C4CA10-2B44-4D62-A744-AECFD01E91EB}">
      <dsp:nvSpPr>
        <dsp:cNvPr id="0" name=""/>
        <dsp:cNvSpPr/>
      </dsp:nvSpPr>
      <dsp:spPr>
        <a:xfrm>
          <a:off x="356344" y="2756723"/>
          <a:ext cx="583288" cy="5832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FA1106-FFD8-413C-8AAE-8C8AE277AB65}">
      <dsp:nvSpPr>
        <dsp:cNvPr id="0" name=""/>
        <dsp:cNvSpPr/>
      </dsp:nvSpPr>
      <dsp:spPr>
        <a:xfrm>
          <a:off x="1366323" y="2545532"/>
          <a:ext cx="2370505" cy="100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Contracts.</a:t>
          </a:r>
        </a:p>
      </dsp:txBody>
      <dsp:txXfrm>
        <a:off x="1366323" y="2545532"/>
        <a:ext cx="2370505" cy="1005669"/>
      </dsp:txXfrm>
    </dsp:sp>
    <dsp:sp modelId="{54197CC3-D12E-4FB5-BD18-B38091483AD4}">
      <dsp:nvSpPr>
        <dsp:cNvPr id="0" name=""/>
        <dsp:cNvSpPr/>
      </dsp:nvSpPr>
      <dsp:spPr>
        <a:xfrm>
          <a:off x="4149871" y="2545532"/>
          <a:ext cx="1005669" cy="100566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0438E4-D9E0-4D8A-955B-E76F210236D2}">
      <dsp:nvSpPr>
        <dsp:cNvPr id="0" name=""/>
        <dsp:cNvSpPr/>
      </dsp:nvSpPr>
      <dsp:spPr>
        <a:xfrm>
          <a:off x="4361061" y="2756723"/>
          <a:ext cx="583288" cy="5832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E8FC35-EC2C-41E8-969E-908C6EB368A3}">
      <dsp:nvSpPr>
        <dsp:cNvPr id="0" name=""/>
        <dsp:cNvSpPr/>
      </dsp:nvSpPr>
      <dsp:spPr>
        <a:xfrm>
          <a:off x="5371040" y="2545532"/>
          <a:ext cx="2370505" cy="100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Business cards.</a:t>
          </a:r>
        </a:p>
      </dsp:txBody>
      <dsp:txXfrm>
        <a:off x="5371040" y="2545532"/>
        <a:ext cx="2370505" cy="10056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8065B6-66FE-4607-B5D2-8B6F8673B135}">
      <dsp:nvSpPr>
        <dsp:cNvPr id="0" name=""/>
        <dsp:cNvSpPr/>
      </dsp:nvSpPr>
      <dsp:spPr>
        <a:xfrm>
          <a:off x="1009209" y="796109"/>
          <a:ext cx="1625062" cy="1625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E8E62F-F748-4D58-ACF8-F582B56EBA14}">
      <dsp:nvSpPr>
        <dsp:cNvPr id="0" name=""/>
        <dsp:cNvSpPr/>
      </dsp:nvSpPr>
      <dsp:spPr>
        <a:xfrm>
          <a:off x="16115" y="2835228"/>
          <a:ext cx="361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Extract data from mixed-type documents.</a:t>
          </a:r>
        </a:p>
      </dsp:txBody>
      <dsp:txXfrm>
        <a:off x="16115" y="2835228"/>
        <a:ext cx="3611250" cy="720000"/>
      </dsp:txXfrm>
    </dsp:sp>
    <dsp:sp modelId="{39DAC96D-4A88-4097-84AF-C802E3B9C1C7}">
      <dsp:nvSpPr>
        <dsp:cNvPr id="0" name=""/>
        <dsp:cNvSpPr/>
      </dsp:nvSpPr>
      <dsp:spPr>
        <a:xfrm>
          <a:off x="5252428" y="796109"/>
          <a:ext cx="1625062" cy="1625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B9115A-24EA-4C19-9D3E-8A670FB33C63}">
      <dsp:nvSpPr>
        <dsp:cNvPr id="0" name=""/>
        <dsp:cNvSpPr/>
      </dsp:nvSpPr>
      <dsp:spPr>
        <a:xfrm>
          <a:off x="4259334" y="2835228"/>
          <a:ext cx="361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Supports structured, semi-structured and unstructured data.</a:t>
          </a:r>
        </a:p>
      </dsp:txBody>
      <dsp:txXfrm>
        <a:off x="4259334" y="2835228"/>
        <a:ext cx="3611250"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DD03E-9BD7-44AF-92D1-873F4676694F}">
      <dsp:nvSpPr>
        <dsp:cNvPr id="0" name=""/>
        <dsp:cNvSpPr/>
      </dsp:nvSpPr>
      <dsp:spPr>
        <a:xfrm>
          <a:off x="0" y="531"/>
          <a:ext cx="78867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509CE2-807D-46B9-BBFD-052EBFD1190A}">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B10B43-3D98-40A1-B3A2-D15829801951}">
      <dsp:nvSpPr>
        <dsp:cNvPr id="0" name=""/>
        <dsp:cNvSpPr/>
      </dsp:nvSpPr>
      <dsp:spPr>
        <a:xfrm>
          <a:off x="1435590" y="531"/>
          <a:ext cx="64511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For PDF and TIFF, up to 2000 pages can be processed (2 for free tier).</a:t>
          </a:r>
        </a:p>
      </dsp:txBody>
      <dsp:txXfrm>
        <a:off x="1435590" y="531"/>
        <a:ext cx="6451109" cy="1242935"/>
      </dsp:txXfrm>
    </dsp:sp>
    <dsp:sp modelId="{CC5CC25A-A639-4975-A485-4BF4BB92AA2B}">
      <dsp:nvSpPr>
        <dsp:cNvPr id="0" name=""/>
        <dsp:cNvSpPr/>
      </dsp:nvSpPr>
      <dsp:spPr>
        <a:xfrm>
          <a:off x="0" y="1554201"/>
          <a:ext cx="78867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38AB6E-97F1-43CF-AF2C-8DF9657013BD}">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D89A08-634B-4739-9DBF-29900266DC7B}">
      <dsp:nvSpPr>
        <dsp:cNvPr id="0" name=""/>
        <dsp:cNvSpPr/>
      </dsp:nvSpPr>
      <dsp:spPr>
        <a:xfrm>
          <a:off x="1435590" y="1554201"/>
          <a:ext cx="64511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dirty="0"/>
            <a:t>File size less than 500 MB (4 MB for free tier).</a:t>
          </a:r>
        </a:p>
      </dsp:txBody>
      <dsp:txXfrm>
        <a:off x="1435590" y="1554201"/>
        <a:ext cx="6451109" cy="1242935"/>
      </dsp:txXfrm>
    </dsp:sp>
    <dsp:sp modelId="{0251B679-DA87-4930-8A8A-52C7A30F1212}">
      <dsp:nvSpPr>
        <dsp:cNvPr id="0" name=""/>
        <dsp:cNvSpPr/>
      </dsp:nvSpPr>
      <dsp:spPr>
        <a:xfrm>
          <a:off x="0" y="3107870"/>
          <a:ext cx="78867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FDC9B7-ECF0-49AE-A376-01ABDF1714FB}">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547C01-AF5F-4248-A429-B995CB84C31E}">
      <dsp:nvSpPr>
        <dsp:cNvPr id="0" name=""/>
        <dsp:cNvSpPr/>
      </dsp:nvSpPr>
      <dsp:spPr>
        <a:xfrm>
          <a:off x="1435590" y="3107870"/>
          <a:ext cx="64511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Image dimensions must be between 50 x 50 pixels and 10,000 px x 10,000 pixels.</a:t>
          </a:r>
        </a:p>
      </dsp:txBody>
      <dsp:txXfrm>
        <a:off x="1435590" y="3107870"/>
        <a:ext cx="6451109" cy="1242935"/>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8A878F-20BF-4933-88A4-156C8C914514}"/>
              </a:ext>
            </a:extLst>
          </p:cNvPr>
          <p:cNvSpPr>
            <a:spLocks noGrp="1"/>
          </p:cNvSpPr>
          <p:nvPr>
            <p:ph type="hdr" sz="quarter"/>
          </p:nvPr>
        </p:nvSpPr>
        <p:spPr>
          <a:xfrm>
            <a:off x="1" y="2"/>
            <a:ext cx="3170764" cy="482027"/>
          </a:xfrm>
          <a:prstGeom prst="rect">
            <a:avLst/>
          </a:prstGeom>
        </p:spPr>
        <p:txBody>
          <a:bodyPr vert="horz" lIns="94851" tIns="47425" rIns="94851" bIns="47425" rtlCol="0"/>
          <a:lstStyle>
            <a:lvl1pPr algn="l">
              <a:defRPr sz="1200"/>
            </a:lvl1pPr>
          </a:lstStyle>
          <a:p>
            <a:endParaRPr lang="en-US"/>
          </a:p>
        </p:txBody>
      </p:sp>
      <p:sp>
        <p:nvSpPr>
          <p:cNvPr id="3" name="Date Placeholder 2">
            <a:extLst>
              <a:ext uri="{FF2B5EF4-FFF2-40B4-BE49-F238E27FC236}">
                <a16:creationId xmlns:a16="http://schemas.microsoft.com/office/drawing/2014/main" id="{DF4603F5-5718-4E3D-BE10-C1B2CFFCA3A6}"/>
              </a:ext>
            </a:extLst>
          </p:cNvPr>
          <p:cNvSpPr>
            <a:spLocks noGrp="1"/>
          </p:cNvSpPr>
          <p:nvPr>
            <p:ph type="dt" sz="quarter" idx="1"/>
          </p:nvPr>
        </p:nvSpPr>
        <p:spPr>
          <a:xfrm>
            <a:off x="4142749" y="2"/>
            <a:ext cx="3170763" cy="482027"/>
          </a:xfrm>
          <a:prstGeom prst="rect">
            <a:avLst/>
          </a:prstGeom>
        </p:spPr>
        <p:txBody>
          <a:bodyPr vert="horz" lIns="94851" tIns="47425" rIns="94851" bIns="47425" rtlCol="0"/>
          <a:lstStyle>
            <a:lvl1pPr algn="r">
              <a:defRPr sz="1200"/>
            </a:lvl1pPr>
          </a:lstStyle>
          <a:p>
            <a:fld id="{D2EB8435-7165-4EB3-8691-40C1E0D464A6}" type="datetimeFigureOut">
              <a:rPr lang="en-US" smtClean="0"/>
              <a:t>9/25/2024</a:t>
            </a:fld>
            <a:endParaRPr lang="en-US"/>
          </a:p>
        </p:txBody>
      </p:sp>
      <p:sp>
        <p:nvSpPr>
          <p:cNvPr id="4" name="Footer Placeholder 3">
            <a:extLst>
              <a:ext uri="{FF2B5EF4-FFF2-40B4-BE49-F238E27FC236}">
                <a16:creationId xmlns:a16="http://schemas.microsoft.com/office/drawing/2014/main" id="{2E4E4250-C125-4104-9A9E-54F12ECFB719}"/>
              </a:ext>
            </a:extLst>
          </p:cNvPr>
          <p:cNvSpPr>
            <a:spLocks noGrp="1"/>
          </p:cNvSpPr>
          <p:nvPr>
            <p:ph type="ftr" sz="quarter" idx="2"/>
          </p:nvPr>
        </p:nvSpPr>
        <p:spPr>
          <a:xfrm>
            <a:off x="1" y="9119174"/>
            <a:ext cx="3170764" cy="482027"/>
          </a:xfrm>
          <a:prstGeom prst="rect">
            <a:avLst/>
          </a:prstGeom>
        </p:spPr>
        <p:txBody>
          <a:bodyPr vert="horz" lIns="94851" tIns="47425" rIns="94851" bIns="47425"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5807BEC-AF06-45FC-A2B1-8E98DA4D88C6}"/>
              </a:ext>
            </a:extLst>
          </p:cNvPr>
          <p:cNvSpPr>
            <a:spLocks noGrp="1"/>
          </p:cNvSpPr>
          <p:nvPr>
            <p:ph type="sldNum" sz="quarter" idx="3"/>
          </p:nvPr>
        </p:nvSpPr>
        <p:spPr>
          <a:xfrm>
            <a:off x="4142749" y="9119174"/>
            <a:ext cx="3170763" cy="482027"/>
          </a:xfrm>
          <a:prstGeom prst="rect">
            <a:avLst/>
          </a:prstGeom>
        </p:spPr>
        <p:txBody>
          <a:bodyPr vert="horz" lIns="94851" tIns="47425" rIns="94851" bIns="47425" rtlCol="0" anchor="b"/>
          <a:lstStyle>
            <a:lvl1pPr algn="r">
              <a:defRPr sz="1200"/>
            </a:lvl1pPr>
          </a:lstStyle>
          <a:p>
            <a:fld id="{2C9B6037-DAD9-45E2-A673-7F07FF0A1F31}" type="slidenum">
              <a:rPr lang="en-US" smtClean="0"/>
              <a:t>‹#›</a:t>
            </a:fld>
            <a:endParaRPr lang="en-US"/>
          </a:p>
        </p:txBody>
      </p:sp>
    </p:spTree>
    <p:extLst>
      <p:ext uri="{BB962C8B-B14F-4D97-AF65-F5344CB8AC3E}">
        <p14:creationId xmlns:p14="http://schemas.microsoft.com/office/powerpoint/2010/main" val="2689671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3170764" cy="482027"/>
          </a:xfrm>
          <a:prstGeom prst="rect">
            <a:avLst/>
          </a:prstGeom>
        </p:spPr>
        <p:txBody>
          <a:bodyPr vert="horz" lIns="94851" tIns="47425" rIns="94851" bIns="47425" rtlCol="0"/>
          <a:lstStyle>
            <a:lvl1pPr algn="l">
              <a:defRPr sz="1200"/>
            </a:lvl1pPr>
          </a:lstStyle>
          <a:p>
            <a:endParaRPr lang="en-US"/>
          </a:p>
        </p:txBody>
      </p:sp>
      <p:sp>
        <p:nvSpPr>
          <p:cNvPr id="3" name="Date Placeholder 2"/>
          <p:cNvSpPr>
            <a:spLocks noGrp="1"/>
          </p:cNvSpPr>
          <p:nvPr>
            <p:ph type="dt" idx="1"/>
          </p:nvPr>
        </p:nvSpPr>
        <p:spPr>
          <a:xfrm>
            <a:off x="4142749" y="2"/>
            <a:ext cx="3170763" cy="482027"/>
          </a:xfrm>
          <a:prstGeom prst="rect">
            <a:avLst/>
          </a:prstGeom>
        </p:spPr>
        <p:txBody>
          <a:bodyPr vert="horz" lIns="94851" tIns="47425" rIns="94851" bIns="47425" rtlCol="0"/>
          <a:lstStyle>
            <a:lvl1pPr algn="r">
              <a:defRPr sz="1200"/>
            </a:lvl1pPr>
          </a:lstStyle>
          <a:p>
            <a:fld id="{5D46203C-EA8A-4D60-B3B7-4E9E413DED2D}" type="datetimeFigureOut">
              <a:rPr lang="en-US" smtClean="0"/>
              <a:t>9/25/2024</a:t>
            </a:fld>
            <a:endParaRPr lang="en-US"/>
          </a:p>
        </p:txBody>
      </p:sp>
      <p:sp>
        <p:nvSpPr>
          <p:cNvPr id="4" name="Slide Image Placeholder 3"/>
          <p:cNvSpPr>
            <a:spLocks noGrp="1" noRot="1" noChangeAspect="1"/>
          </p:cNvSpPr>
          <p:nvPr>
            <p:ph type="sldImg" idx="2"/>
          </p:nvPr>
        </p:nvSpPr>
        <p:spPr>
          <a:xfrm>
            <a:off x="1498600" y="1200150"/>
            <a:ext cx="4319588" cy="3240088"/>
          </a:xfrm>
          <a:prstGeom prst="rect">
            <a:avLst/>
          </a:prstGeom>
          <a:noFill/>
          <a:ln w="12700">
            <a:solidFill>
              <a:prstClr val="black"/>
            </a:solidFill>
          </a:ln>
        </p:spPr>
        <p:txBody>
          <a:bodyPr vert="horz" lIns="94851" tIns="47425" rIns="94851" bIns="47425" rtlCol="0" anchor="ctr"/>
          <a:lstStyle/>
          <a:p>
            <a:endParaRPr lang="en-US"/>
          </a:p>
        </p:txBody>
      </p:sp>
      <p:sp>
        <p:nvSpPr>
          <p:cNvPr id="5" name="Notes Placeholder 4"/>
          <p:cNvSpPr>
            <a:spLocks noGrp="1"/>
          </p:cNvSpPr>
          <p:nvPr>
            <p:ph type="body" sz="quarter" idx="3"/>
          </p:nvPr>
        </p:nvSpPr>
        <p:spPr>
          <a:xfrm>
            <a:off x="732363" y="4620251"/>
            <a:ext cx="5852160" cy="3780800"/>
          </a:xfrm>
          <a:prstGeom prst="rect">
            <a:avLst/>
          </a:prstGeom>
        </p:spPr>
        <p:txBody>
          <a:bodyPr vert="horz" lIns="94851" tIns="47425" rIns="94851" bIns="47425"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119174"/>
            <a:ext cx="3170764" cy="482027"/>
          </a:xfrm>
          <a:prstGeom prst="rect">
            <a:avLst/>
          </a:prstGeom>
        </p:spPr>
        <p:txBody>
          <a:bodyPr vert="horz" lIns="94851" tIns="47425" rIns="94851" bIns="47425" rtlCol="0" anchor="b"/>
          <a:lstStyle>
            <a:lvl1pPr algn="l">
              <a:defRPr sz="1200"/>
            </a:lvl1pPr>
          </a:lstStyle>
          <a:p>
            <a:endParaRPr lang="en-US"/>
          </a:p>
        </p:txBody>
      </p:sp>
      <p:sp>
        <p:nvSpPr>
          <p:cNvPr id="7" name="Slide Number Placeholder 6"/>
          <p:cNvSpPr>
            <a:spLocks noGrp="1"/>
          </p:cNvSpPr>
          <p:nvPr>
            <p:ph type="sldNum" sz="quarter" idx="5"/>
          </p:nvPr>
        </p:nvSpPr>
        <p:spPr>
          <a:xfrm>
            <a:off x="4142749" y="9119174"/>
            <a:ext cx="3170763" cy="482027"/>
          </a:xfrm>
          <a:prstGeom prst="rect">
            <a:avLst/>
          </a:prstGeom>
        </p:spPr>
        <p:txBody>
          <a:bodyPr vert="horz" lIns="94851" tIns="47425" rIns="94851" bIns="47425" rtlCol="0" anchor="b"/>
          <a:lstStyle>
            <a:lvl1pPr algn="r">
              <a:defRPr sz="1200"/>
            </a:lvl1pPr>
          </a:lstStyle>
          <a:p>
            <a:fld id="{D9617B81-19CD-41DB-A53D-17B523D08455}" type="slidenum">
              <a:rPr lang="en-US" smtClean="0"/>
              <a:t>‹#›</a:t>
            </a:fld>
            <a:endParaRPr lang="en-US"/>
          </a:p>
        </p:txBody>
      </p:sp>
    </p:spTree>
    <p:extLst>
      <p:ext uri="{BB962C8B-B14F-4D97-AF65-F5344CB8AC3E}">
        <p14:creationId xmlns:p14="http://schemas.microsoft.com/office/powerpoint/2010/main" val="1357539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5AB6D7-FEAC-4319-AD51-C612F8A793D9}" type="slidenum">
              <a:rPr lang="en-US" smtClean="0"/>
              <a:t>1</a:t>
            </a:fld>
            <a:endParaRPr lang="en-US"/>
          </a:p>
        </p:txBody>
      </p:sp>
    </p:spTree>
    <p:extLst>
      <p:ext uri="{BB962C8B-B14F-4D97-AF65-F5344CB8AC3E}">
        <p14:creationId xmlns:p14="http://schemas.microsoft.com/office/powerpoint/2010/main" val="2681812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6161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D9617B81-19CD-41DB-A53D-17B523D08455}" type="slidenum">
              <a:rPr lang="en-US" smtClean="0"/>
              <a:t>18</a:t>
            </a:fld>
            <a:endParaRPr lang="en-US"/>
          </a:p>
        </p:txBody>
      </p:sp>
    </p:spTree>
    <p:extLst>
      <p:ext uri="{BB962C8B-B14F-4D97-AF65-F5344CB8AC3E}">
        <p14:creationId xmlns:p14="http://schemas.microsoft.com/office/powerpoint/2010/main" val="1024911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*Receipt doesn’t have Java or </a:t>
            </a:r>
            <a:r>
              <a:rPr lang="en-US" b="0" i="0" dirty="0" err="1">
                <a:solidFill>
                  <a:srgbClr val="161616"/>
                </a:solidFill>
                <a:effectLst/>
                <a:latin typeface="Segoe UI" panose="020B0502040204020203" pitchFamily="34" charset="0"/>
              </a:rPr>
              <a:t>Javascript</a:t>
            </a:r>
            <a:r>
              <a:rPr lang="en-US" b="0" i="0" dirty="0">
                <a:solidFill>
                  <a:srgbClr val="161616"/>
                </a:solidFill>
                <a:effectLst/>
                <a:latin typeface="Segoe UI" panose="020B0502040204020203" pitchFamily="34" charset="0"/>
              </a:rPr>
              <a:t> SDKs</a:t>
            </a:r>
          </a:p>
        </p:txBody>
      </p:sp>
      <p:sp>
        <p:nvSpPr>
          <p:cNvPr id="4" name="Slide Number Placeholder 3"/>
          <p:cNvSpPr>
            <a:spLocks noGrp="1"/>
          </p:cNvSpPr>
          <p:nvPr>
            <p:ph type="sldNum" sz="quarter" idx="5"/>
          </p:nvPr>
        </p:nvSpPr>
        <p:spPr/>
        <p:txBody>
          <a:bodyPr/>
          <a:lstStyle/>
          <a:p>
            <a:fld id="{D9617B81-19CD-41DB-A53D-17B523D08455}" type="slidenum">
              <a:rPr lang="en-US" smtClean="0"/>
              <a:t>19</a:t>
            </a:fld>
            <a:endParaRPr lang="en-US"/>
          </a:p>
        </p:txBody>
      </p:sp>
    </p:spTree>
    <p:extLst>
      <p:ext uri="{BB962C8B-B14F-4D97-AF65-F5344CB8AC3E}">
        <p14:creationId xmlns:p14="http://schemas.microsoft.com/office/powerpoint/2010/main" val="424765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6161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D9617B81-19CD-41DB-A53D-17B523D08455}" type="slidenum">
              <a:rPr lang="en-US" smtClean="0"/>
              <a:t>21</a:t>
            </a:fld>
            <a:endParaRPr lang="en-US"/>
          </a:p>
        </p:txBody>
      </p:sp>
    </p:spTree>
    <p:extLst>
      <p:ext uri="{BB962C8B-B14F-4D97-AF65-F5344CB8AC3E}">
        <p14:creationId xmlns:p14="http://schemas.microsoft.com/office/powerpoint/2010/main" val="1776356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6161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D9617B81-19CD-41DB-A53D-17B523D08455}" type="slidenum">
              <a:rPr lang="en-US" smtClean="0"/>
              <a:t>22</a:t>
            </a:fld>
            <a:endParaRPr lang="en-US"/>
          </a:p>
        </p:txBody>
      </p:sp>
    </p:spTree>
    <p:extLst>
      <p:ext uri="{BB962C8B-B14F-4D97-AF65-F5344CB8AC3E}">
        <p14:creationId xmlns:p14="http://schemas.microsoft.com/office/powerpoint/2010/main" val="3758161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General document can be used as an alternative to a custom model with labels</a:t>
            </a:r>
          </a:p>
        </p:txBody>
      </p:sp>
      <p:sp>
        <p:nvSpPr>
          <p:cNvPr id="4" name="Slide Number Placeholder 3"/>
          <p:cNvSpPr>
            <a:spLocks noGrp="1"/>
          </p:cNvSpPr>
          <p:nvPr>
            <p:ph type="sldNum" sz="quarter" idx="5"/>
          </p:nvPr>
        </p:nvSpPr>
        <p:spPr/>
        <p:txBody>
          <a:bodyPr/>
          <a:lstStyle/>
          <a:p>
            <a:fld id="{D9617B81-19CD-41DB-A53D-17B523D08455}" type="slidenum">
              <a:rPr lang="en-US" smtClean="0"/>
              <a:t>23</a:t>
            </a:fld>
            <a:endParaRPr lang="en-US"/>
          </a:p>
        </p:txBody>
      </p:sp>
    </p:spTree>
    <p:extLst>
      <p:ext uri="{BB962C8B-B14F-4D97-AF65-F5344CB8AC3E}">
        <p14:creationId xmlns:p14="http://schemas.microsoft.com/office/powerpoint/2010/main" val="476109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6161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D9617B81-19CD-41DB-A53D-17B523D08455}" type="slidenum">
              <a:rPr lang="en-US" smtClean="0"/>
              <a:t>24</a:t>
            </a:fld>
            <a:endParaRPr lang="en-US"/>
          </a:p>
        </p:txBody>
      </p:sp>
    </p:spTree>
    <p:extLst>
      <p:ext uri="{BB962C8B-B14F-4D97-AF65-F5344CB8AC3E}">
        <p14:creationId xmlns:p14="http://schemas.microsoft.com/office/powerpoint/2010/main" val="299032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6161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D9617B81-19CD-41DB-A53D-17B523D08455}" type="slidenum">
              <a:rPr lang="en-US" smtClean="0"/>
              <a:t>26</a:t>
            </a:fld>
            <a:endParaRPr lang="en-US"/>
          </a:p>
        </p:txBody>
      </p:sp>
    </p:spTree>
    <p:extLst>
      <p:ext uri="{BB962C8B-B14F-4D97-AF65-F5344CB8AC3E}">
        <p14:creationId xmlns:p14="http://schemas.microsoft.com/office/powerpoint/2010/main" val="322669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6161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D9617B81-19CD-41DB-A53D-17B523D08455}" type="slidenum">
              <a:rPr lang="en-US" smtClean="0"/>
              <a:t>27</a:t>
            </a:fld>
            <a:endParaRPr lang="en-US"/>
          </a:p>
        </p:txBody>
      </p:sp>
    </p:spTree>
    <p:extLst>
      <p:ext uri="{BB962C8B-B14F-4D97-AF65-F5344CB8AC3E}">
        <p14:creationId xmlns:p14="http://schemas.microsoft.com/office/powerpoint/2010/main" val="2418105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6161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D9617B81-19CD-41DB-A53D-17B523D08455}" type="slidenum">
              <a:rPr lang="en-US" smtClean="0"/>
              <a:t>28</a:t>
            </a:fld>
            <a:endParaRPr lang="en-US"/>
          </a:p>
        </p:txBody>
      </p:sp>
    </p:spTree>
    <p:extLst>
      <p:ext uri="{BB962C8B-B14F-4D97-AF65-F5344CB8AC3E}">
        <p14:creationId xmlns:p14="http://schemas.microsoft.com/office/powerpoint/2010/main" val="4094071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6161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D9617B81-19CD-41DB-A53D-17B523D08455}" type="slidenum">
              <a:rPr lang="en-US" smtClean="0"/>
              <a:t>30</a:t>
            </a:fld>
            <a:endParaRPr lang="en-US"/>
          </a:p>
        </p:txBody>
      </p:sp>
    </p:spTree>
    <p:extLst>
      <p:ext uri="{BB962C8B-B14F-4D97-AF65-F5344CB8AC3E}">
        <p14:creationId xmlns:p14="http://schemas.microsoft.com/office/powerpoint/2010/main" val="3826737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617B81-19CD-41DB-A53D-17B523D08455}" type="slidenum">
              <a:rPr lang="en-US" smtClean="0"/>
              <a:t>2</a:t>
            </a:fld>
            <a:endParaRPr lang="en-US"/>
          </a:p>
        </p:txBody>
      </p:sp>
    </p:spTree>
    <p:extLst>
      <p:ext uri="{BB962C8B-B14F-4D97-AF65-F5344CB8AC3E}">
        <p14:creationId xmlns:p14="http://schemas.microsoft.com/office/powerpoint/2010/main" val="3557362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6161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D9617B81-19CD-41DB-A53D-17B523D08455}" type="slidenum">
              <a:rPr lang="en-US" smtClean="0"/>
              <a:t>31</a:t>
            </a:fld>
            <a:endParaRPr lang="en-US"/>
          </a:p>
        </p:txBody>
      </p:sp>
    </p:spTree>
    <p:extLst>
      <p:ext uri="{BB962C8B-B14F-4D97-AF65-F5344CB8AC3E}">
        <p14:creationId xmlns:p14="http://schemas.microsoft.com/office/powerpoint/2010/main" val="2447855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B56F9-12B8-42C3-3201-C7A0365663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BB6402-F9CA-7466-B17C-93BAEFF49F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62F638-D7C1-BA85-CBFE-9F1AC3D926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0C3297-5651-6DC5-D7E9-3AB3ACFF65D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9617B81-19CD-41DB-A53D-17B523D084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0094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366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The Read model is the underlying OCR engine for other Document Intelligence prebuilt models like Layout, General Document, Invoice, Receipt, Identity (ID) document, Health insurance card, W2 in addition to custom models.</a:t>
            </a:r>
            <a:endParaRPr lang="en-US" dirty="0"/>
          </a:p>
        </p:txBody>
      </p:sp>
      <p:sp>
        <p:nvSpPr>
          <p:cNvPr id="4" name="Slide Number Placeholder 3"/>
          <p:cNvSpPr>
            <a:spLocks noGrp="1"/>
          </p:cNvSpPr>
          <p:nvPr>
            <p:ph type="sldNum" sz="quarter" idx="5"/>
          </p:nvPr>
        </p:nvSpPr>
        <p:spPr/>
        <p:txBody>
          <a:bodyPr/>
          <a:lstStyle/>
          <a:p>
            <a:fld id="{D9617B81-19CD-41DB-A53D-17B523D08455}" type="slidenum">
              <a:rPr lang="en-US" smtClean="0"/>
              <a:t>8</a:t>
            </a:fld>
            <a:endParaRPr lang="en-US"/>
          </a:p>
        </p:txBody>
      </p:sp>
    </p:spTree>
    <p:extLst>
      <p:ext uri="{BB962C8B-B14F-4D97-AF65-F5344CB8AC3E}">
        <p14:creationId xmlns:p14="http://schemas.microsoft.com/office/powerpoint/2010/main" val="3665573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16161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D9617B81-19CD-41DB-A53D-17B523D08455}" type="slidenum">
              <a:rPr lang="en-US" smtClean="0"/>
              <a:t>10</a:t>
            </a:fld>
            <a:endParaRPr lang="en-US"/>
          </a:p>
        </p:txBody>
      </p:sp>
    </p:spTree>
    <p:extLst>
      <p:ext uri="{BB962C8B-B14F-4D97-AF65-F5344CB8AC3E}">
        <p14:creationId xmlns:p14="http://schemas.microsoft.com/office/powerpoint/2010/main" val="3669153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16161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D9617B81-19CD-41DB-A53D-17B523D08455}" type="slidenum">
              <a:rPr lang="en-US" smtClean="0"/>
              <a:t>11</a:t>
            </a:fld>
            <a:endParaRPr lang="en-US"/>
          </a:p>
        </p:txBody>
      </p:sp>
    </p:spTree>
    <p:extLst>
      <p:ext uri="{BB962C8B-B14F-4D97-AF65-F5344CB8AC3E}">
        <p14:creationId xmlns:p14="http://schemas.microsoft.com/office/powerpoint/2010/main" val="1136320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General document can be used as an alternative to a custom model with labels</a:t>
            </a:r>
          </a:p>
        </p:txBody>
      </p:sp>
      <p:sp>
        <p:nvSpPr>
          <p:cNvPr id="4" name="Slide Number Placeholder 3"/>
          <p:cNvSpPr>
            <a:spLocks noGrp="1"/>
          </p:cNvSpPr>
          <p:nvPr>
            <p:ph type="sldNum" sz="quarter" idx="5"/>
          </p:nvPr>
        </p:nvSpPr>
        <p:spPr/>
        <p:txBody>
          <a:bodyPr/>
          <a:lstStyle/>
          <a:p>
            <a:fld id="{D9617B81-19CD-41DB-A53D-17B523D08455}" type="slidenum">
              <a:rPr lang="en-US" smtClean="0"/>
              <a:t>13</a:t>
            </a:fld>
            <a:endParaRPr lang="en-US"/>
          </a:p>
        </p:txBody>
      </p:sp>
    </p:spTree>
    <p:extLst>
      <p:ext uri="{BB962C8B-B14F-4D97-AF65-F5344CB8AC3E}">
        <p14:creationId xmlns:p14="http://schemas.microsoft.com/office/powerpoint/2010/main" val="439580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General document can be used as an alternative to a custom model with labels</a:t>
            </a:r>
          </a:p>
        </p:txBody>
      </p:sp>
      <p:sp>
        <p:nvSpPr>
          <p:cNvPr id="4" name="Slide Number Placeholder 3"/>
          <p:cNvSpPr>
            <a:spLocks noGrp="1"/>
          </p:cNvSpPr>
          <p:nvPr>
            <p:ph type="sldNum" sz="quarter" idx="5"/>
          </p:nvPr>
        </p:nvSpPr>
        <p:spPr/>
        <p:txBody>
          <a:bodyPr/>
          <a:lstStyle/>
          <a:p>
            <a:fld id="{D9617B81-19CD-41DB-A53D-17B523D08455}" type="slidenum">
              <a:rPr lang="en-US" smtClean="0"/>
              <a:t>14</a:t>
            </a:fld>
            <a:endParaRPr lang="en-US"/>
          </a:p>
        </p:txBody>
      </p:sp>
    </p:spTree>
    <p:extLst>
      <p:ext uri="{BB962C8B-B14F-4D97-AF65-F5344CB8AC3E}">
        <p14:creationId xmlns:p14="http://schemas.microsoft.com/office/powerpoint/2010/main" val="1826811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6161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D9617B81-19CD-41DB-A53D-17B523D08455}" type="slidenum">
              <a:rPr lang="en-US" smtClean="0"/>
              <a:t>17</a:t>
            </a:fld>
            <a:endParaRPr lang="en-US"/>
          </a:p>
        </p:txBody>
      </p:sp>
    </p:spTree>
    <p:extLst>
      <p:ext uri="{BB962C8B-B14F-4D97-AF65-F5344CB8AC3E}">
        <p14:creationId xmlns:p14="http://schemas.microsoft.com/office/powerpoint/2010/main" val="325363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5.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9A7232-6FE7-4039-BEA8-14C0DD33513A}"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CEFDC-4DF6-4159-B381-6055ED4D0002}" type="slidenum">
              <a:rPr lang="en-US" smtClean="0"/>
              <a:t>‹#›</a:t>
            </a:fld>
            <a:endParaRPr lang="en-US"/>
          </a:p>
        </p:txBody>
      </p:sp>
    </p:spTree>
    <p:extLst>
      <p:ext uri="{BB962C8B-B14F-4D97-AF65-F5344CB8AC3E}">
        <p14:creationId xmlns:p14="http://schemas.microsoft.com/office/powerpoint/2010/main" val="4092385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9A7232-6FE7-4039-BEA8-14C0DD33513A}"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CEFDC-4DF6-4159-B381-6055ED4D0002}" type="slidenum">
              <a:rPr lang="en-US" smtClean="0"/>
              <a:t>‹#›</a:t>
            </a:fld>
            <a:endParaRPr lang="en-US"/>
          </a:p>
        </p:txBody>
      </p:sp>
    </p:spTree>
    <p:extLst>
      <p:ext uri="{BB962C8B-B14F-4D97-AF65-F5344CB8AC3E}">
        <p14:creationId xmlns:p14="http://schemas.microsoft.com/office/powerpoint/2010/main" val="28429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9A7232-6FE7-4039-BEA8-14C0DD33513A}"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CEFDC-4DF6-4159-B381-6055ED4D0002}" type="slidenum">
              <a:rPr lang="en-US" smtClean="0"/>
              <a:t>‹#›</a:t>
            </a:fld>
            <a:endParaRPr lang="en-US"/>
          </a:p>
        </p:txBody>
      </p:sp>
    </p:spTree>
    <p:extLst>
      <p:ext uri="{BB962C8B-B14F-4D97-AF65-F5344CB8AC3E}">
        <p14:creationId xmlns:p14="http://schemas.microsoft.com/office/powerpoint/2010/main" val="3811738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31" name="Picture Placeholder 330"/>
          <p:cNvSpPr>
            <a:spLocks noGrp="1"/>
          </p:cNvSpPr>
          <p:nvPr>
            <p:ph type="pic" sz="quarter" idx="10" hasCustomPrompt="1"/>
          </p:nvPr>
        </p:nvSpPr>
        <p:spPr>
          <a:xfrm>
            <a:off x="0" y="0"/>
            <a:ext cx="9144000" cy="6858000"/>
          </a:xfrm>
        </p:spPr>
        <p:txBody>
          <a:bodyPr/>
          <a:lstStyle>
            <a:lvl1pPr marL="0" indent="0">
              <a:buNone/>
              <a:defRPr sz="1350"/>
            </a:lvl1pPr>
          </a:lstStyle>
          <a:p>
            <a:r>
              <a:rPr lang="en-CA"/>
              <a:t>Picture</a:t>
            </a:r>
            <a:endParaRPr lang="fr-CA"/>
          </a:p>
        </p:txBody>
      </p:sp>
    </p:spTree>
    <p:extLst>
      <p:ext uri="{BB962C8B-B14F-4D97-AF65-F5344CB8AC3E}">
        <p14:creationId xmlns:p14="http://schemas.microsoft.com/office/powerpoint/2010/main" val="408220183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2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3342087" y="3"/>
            <a:ext cx="1357931" cy="6858001"/>
          </a:xfrm>
        </p:spPr>
        <p:txBody>
          <a:bodyPr/>
          <a:lstStyle/>
          <a:p>
            <a:endParaRPr lang="fr-CA"/>
          </a:p>
        </p:txBody>
      </p:sp>
      <p:sp>
        <p:nvSpPr>
          <p:cNvPr id="8" name="Picture Placeholder 6"/>
          <p:cNvSpPr>
            <a:spLocks noGrp="1"/>
          </p:cNvSpPr>
          <p:nvPr>
            <p:ph type="pic" sz="quarter" idx="11"/>
          </p:nvPr>
        </p:nvSpPr>
        <p:spPr>
          <a:xfrm>
            <a:off x="2" y="1"/>
            <a:ext cx="3342085" cy="6858000"/>
          </a:xfrm>
        </p:spPr>
        <p:txBody>
          <a:bodyPr/>
          <a:lstStyle/>
          <a:p>
            <a:endParaRPr lang="fr-CA"/>
          </a:p>
        </p:txBody>
      </p:sp>
    </p:spTree>
    <p:extLst>
      <p:ext uri="{BB962C8B-B14F-4D97-AF65-F5344CB8AC3E}">
        <p14:creationId xmlns:p14="http://schemas.microsoft.com/office/powerpoint/2010/main" val="159559493"/>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54E3C-A3D6-4DF4-BB67-84ADAE59E237}"/>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EBC44B-E807-4A95-998D-6ABE75BA3A5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84FD399-DD60-4663-904C-9B2556B47CEE}"/>
              </a:ext>
            </a:extLst>
          </p:cNvPr>
          <p:cNvSpPr>
            <a:spLocks noGrp="1"/>
          </p:cNvSpPr>
          <p:nvPr>
            <p:ph type="dt" sz="half" idx="10"/>
          </p:nvPr>
        </p:nvSpPr>
        <p:spPr/>
        <p:txBody>
          <a:bodyPr/>
          <a:lstStyle/>
          <a:p>
            <a:fld id="{D3C809BD-CCE4-401E-83B2-B7061016C592}" type="datetimeFigureOut">
              <a:rPr lang="en-US" smtClean="0"/>
              <a:t>9/25/2024</a:t>
            </a:fld>
            <a:endParaRPr lang="en-US"/>
          </a:p>
        </p:txBody>
      </p:sp>
      <p:sp>
        <p:nvSpPr>
          <p:cNvPr id="5" name="Footer Placeholder 4">
            <a:extLst>
              <a:ext uri="{FF2B5EF4-FFF2-40B4-BE49-F238E27FC236}">
                <a16:creationId xmlns:a16="http://schemas.microsoft.com/office/drawing/2014/main" id="{767D0497-F4A6-473B-970F-1F452FDB75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E1FCB6-8D54-489A-83D3-3F76B7A640E3}"/>
              </a:ext>
            </a:extLst>
          </p:cNvPr>
          <p:cNvSpPr>
            <a:spLocks noGrp="1"/>
          </p:cNvSpPr>
          <p:nvPr>
            <p:ph type="sldNum" sz="quarter" idx="12"/>
          </p:nvPr>
        </p:nvSpPr>
        <p:spPr/>
        <p:txBody>
          <a:bodyPr/>
          <a:lstStyle/>
          <a:p>
            <a:fld id="{754064E7-D4A1-4A3E-9A94-F535273BF765}" type="slidenum">
              <a:rPr lang="en-US" smtClean="0"/>
              <a:t>‹#›</a:t>
            </a:fld>
            <a:endParaRPr lang="en-US"/>
          </a:p>
        </p:txBody>
      </p:sp>
    </p:spTree>
    <p:extLst>
      <p:ext uri="{BB962C8B-B14F-4D97-AF65-F5344CB8AC3E}">
        <p14:creationId xmlns:p14="http://schemas.microsoft.com/office/powerpoint/2010/main" val="41268890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1D968-25DA-4AE7-B58D-F55A43E5F2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EAB4B9-0855-4B5F-AA25-BA46A777EDA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EA36A4-B1E5-4389-8543-DA5EB500AF94}"/>
              </a:ext>
            </a:extLst>
          </p:cNvPr>
          <p:cNvSpPr>
            <a:spLocks noGrp="1"/>
          </p:cNvSpPr>
          <p:nvPr>
            <p:ph type="dt" sz="half" idx="10"/>
          </p:nvPr>
        </p:nvSpPr>
        <p:spPr/>
        <p:txBody>
          <a:bodyPr/>
          <a:lstStyle/>
          <a:p>
            <a:fld id="{D3C809BD-CCE4-401E-83B2-B7061016C592}" type="datetimeFigureOut">
              <a:rPr lang="en-US" smtClean="0"/>
              <a:t>9/25/2024</a:t>
            </a:fld>
            <a:endParaRPr lang="en-US"/>
          </a:p>
        </p:txBody>
      </p:sp>
      <p:sp>
        <p:nvSpPr>
          <p:cNvPr id="5" name="Footer Placeholder 4">
            <a:extLst>
              <a:ext uri="{FF2B5EF4-FFF2-40B4-BE49-F238E27FC236}">
                <a16:creationId xmlns:a16="http://schemas.microsoft.com/office/drawing/2014/main" id="{380F2EAD-BCE1-4843-A6B1-AC8DB79F0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274EEC-7D06-49A7-8252-4C08F314163D}"/>
              </a:ext>
            </a:extLst>
          </p:cNvPr>
          <p:cNvSpPr>
            <a:spLocks noGrp="1"/>
          </p:cNvSpPr>
          <p:nvPr>
            <p:ph type="sldNum" sz="quarter" idx="12"/>
          </p:nvPr>
        </p:nvSpPr>
        <p:spPr/>
        <p:txBody>
          <a:bodyPr/>
          <a:lstStyle/>
          <a:p>
            <a:fld id="{754064E7-D4A1-4A3E-9A94-F535273BF765}" type="slidenum">
              <a:rPr lang="en-US" smtClean="0"/>
              <a:t>‹#›</a:t>
            </a:fld>
            <a:endParaRPr lang="en-US"/>
          </a:p>
        </p:txBody>
      </p:sp>
    </p:spTree>
    <p:extLst>
      <p:ext uri="{BB962C8B-B14F-4D97-AF65-F5344CB8AC3E}">
        <p14:creationId xmlns:p14="http://schemas.microsoft.com/office/powerpoint/2010/main" val="3258600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1B2D6-7093-4D6B-9EEC-1BB9209A5CB9}"/>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433AB9-F689-48A3-B179-728E92BB5B5A}"/>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DCEF01C-9D3B-4834-A3EE-74BD53E22A87}"/>
              </a:ext>
            </a:extLst>
          </p:cNvPr>
          <p:cNvSpPr>
            <a:spLocks noGrp="1"/>
          </p:cNvSpPr>
          <p:nvPr>
            <p:ph type="dt" sz="half" idx="10"/>
          </p:nvPr>
        </p:nvSpPr>
        <p:spPr/>
        <p:txBody>
          <a:bodyPr/>
          <a:lstStyle/>
          <a:p>
            <a:fld id="{D3C809BD-CCE4-401E-83B2-B7061016C592}" type="datetimeFigureOut">
              <a:rPr lang="en-US" smtClean="0"/>
              <a:t>9/25/2024</a:t>
            </a:fld>
            <a:endParaRPr lang="en-US"/>
          </a:p>
        </p:txBody>
      </p:sp>
      <p:sp>
        <p:nvSpPr>
          <p:cNvPr id="5" name="Footer Placeholder 4">
            <a:extLst>
              <a:ext uri="{FF2B5EF4-FFF2-40B4-BE49-F238E27FC236}">
                <a16:creationId xmlns:a16="http://schemas.microsoft.com/office/drawing/2014/main" id="{1E9E905E-77F7-4BEF-9BC6-7FD18CD3E1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894F7F-7AEC-46A7-94AE-49AD19201C72}"/>
              </a:ext>
            </a:extLst>
          </p:cNvPr>
          <p:cNvSpPr>
            <a:spLocks noGrp="1"/>
          </p:cNvSpPr>
          <p:nvPr>
            <p:ph type="sldNum" sz="quarter" idx="12"/>
          </p:nvPr>
        </p:nvSpPr>
        <p:spPr/>
        <p:txBody>
          <a:bodyPr/>
          <a:lstStyle/>
          <a:p>
            <a:fld id="{754064E7-D4A1-4A3E-9A94-F535273BF765}" type="slidenum">
              <a:rPr lang="en-US" smtClean="0"/>
              <a:t>‹#›</a:t>
            </a:fld>
            <a:endParaRPr lang="en-US"/>
          </a:p>
        </p:txBody>
      </p:sp>
    </p:spTree>
    <p:extLst>
      <p:ext uri="{BB962C8B-B14F-4D97-AF65-F5344CB8AC3E}">
        <p14:creationId xmlns:p14="http://schemas.microsoft.com/office/powerpoint/2010/main" val="6501572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35A40-0CE6-44C1-BC85-980E2645CC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E4C6EC-DFAF-4457-A062-4E0A62004F7B}"/>
              </a:ext>
            </a:extLst>
          </p:cNvPr>
          <p:cNvSpPr>
            <a:spLocks noGrp="1"/>
          </p:cNvSpPr>
          <p:nvPr>
            <p:ph sz="half" idx="1"/>
          </p:nvPr>
        </p:nvSpPr>
        <p:spPr>
          <a:xfrm>
            <a:off x="62865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85D591-C9E1-42AA-9471-83828F47991C}"/>
              </a:ext>
            </a:extLst>
          </p:cNvPr>
          <p:cNvSpPr>
            <a:spLocks noGrp="1"/>
          </p:cNvSpPr>
          <p:nvPr>
            <p:ph sz="half" idx="2"/>
          </p:nvPr>
        </p:nvSpPr>
        <p:spPr>
          <a:xfrm>
            <a:off x="464820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A098B2-600F-4682-AC65-15AC2B2CD20B}"/>
              </a:ext>
            </a:extLst>
          </p:cNvPr>
          <p:cNvSpPr>
            <a:spLocks noGrp="1"/>
          </p:cNvSpPr>
          <p:nvPr>
            <p:ph type="dt" sz="half" idx="10"/>
          </p:nvPr>
        </p:nvSpPr>
        <p:spPr/>
        <p:txBody>
          <a:bodyPr/>
          <a:lstStyle/>
          <a:p>
            <a:fld id="{D3C809BD-CCE4-401E-83B2-B7061016C592}" type="datetimeFigureOut">
              <a:rPr lang="en-US" smtClean="0"/>
              <a:t>9/25/2024</a:t>
            </a:fld>
            <a:endParaRPr lang="en-US"/>
          </a:p>
        </p:txBody>
      </p:sp>
      <p:sp>
        <p:nvSpPr>
          <p:cNvPr id="6" name="Footer Placeholder 5">
            <a:extLst>
              <a:ext uri="{FF2B5EF4-FFF2-40B4-BE49-F238E27FC236}">
                <a16:creationId xmlns:a16="http://schemas.microsoft.com/office/drawing/2014/main" id="{C25F78B4-CC41-4DF7-B84A-18FE7F9F4C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DC350A-FB04-4FA6-8355-C901CAE0B42A}"/>
              </a:ext>
            </a:extLst>
          </p:cNvPr>
          <p:cNvSpPr>
            <a:spLocks noGrp="1"/>
          </p:cNvSpPr>
          <p:nvPr>
            <p:ph type="sldNum" sz="quarter" idx="12"/>
          </p:nvPr>
        </p:nvSpPr>
        <p:spPr/>
        <p:txBody>
          <a:bodyPr/>
          <a:lstStyle/>
          <a:p>
            <a:fld id="{754064E7-D4A1-4A3E-9A94-F535273BF765}" type="slidenum">
              <a:rPr lang="en-US" smtClean="0"/>
              <a:t>‹#›</a:t>
            </a:fld>
            <a:endParaRPr lang="en-US"/>
          </a:p>
        </p:txBody>
      </p:sp>
    </p:spTree>
    <p:extLst>
      <p:ext uri="{BB962C8B-B14F-4D97-AF65-F5344CB8AC3E}">
        <p14:creationId xmlns:p14="http://schemas.microsoft.com/office/powerpoint/2010/main" val="30765339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B0806-56FA-44AC-9B2D-FBE117765498}"/>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D978C9-78F3-4E82-AEB0-64D705C829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90D2237-7470-4473-A676-9B91A87B2C39}"/>
              </a:ext>
            </a:extLst>
          </p:cNvPr>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D222C5-B093-455E-81D6-86FAE48F840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C99D984-4DFE-4A23-8A67-A42704B373FD}"/>
              </a:ext>
            </a:extLst>
          </p:cNvPr>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FD85EA-02FB-4D8D-AA85-D7F967E03390}"/>
              </a:ext>
            </a:extLst>
          </p:cNvPr>
          <p:cNvSpPr>
            <a:spLocks noGrp="1"/>
          </p:cNvSpPr>
          <p:nvPr>
            <p:ph type="dt" sz="half" idx="10"/>
          </p:nvPr>
        </p:nvSpPr>
        <p:spPr/>
        <p:txBody>
          <a:bodyPr/>
          <a:lstStyle/>
          <a:p>
            <a:fld id="{D3C809BD-CCE4-401E-83B2-B7061016C592}" type="datetimeFigureOut">
              <a:rPr lang="en-US" smtClean="0"/>
              <a:t>9/25/2024</a:t>
            </a:fld>
            <a:endParaRPr lang="en-US"/>
          </a:p>
        </p:txBody>
      </p:sp>
      <p:sp>
        <p:nvSpPr>
          <p:cNvPr id="8" name="Footer Placeholder 7">
            <a:extLst>
              <a:ext uri="{FF2B5EF4-FFF2-40B4-BE49-F238E27FC236}">
                <a16:creationId xmlns:a16="http://schemas.microsoft.com/office/drawing/2014/main" id="{32B830A9-3880-4246-AA05-9C47CC73E8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291E84-6DB5-4DD8-8E3F-D8FA82C8A0E4}"/>
              </a:ext>
            </a:extLst>
          </p:cNvPr>
          <p:cNvSpPr>
            <a:spLocks noGrp="1"/>
          </p:cNvSpPr>
          <p:nvPr>
            <p:ph type="sldNum" sz="quarter" idx="12"/>
          </p:nvPr>
        </p:nvSpPr>
        <p:spPr/>
        <p:txBody>
          <a:bodyPr/>
          <a:lstStyle/>
          <a:p>
            <a:fld id="{754064E7-D4A1-4A3E-9A94-F535273BF765}" type="slidenum">
              <a:rPr lang="en-US" smtClean="0"/>
              <a:t>‹#›</a:t>
            </a:fld>
            <a:endParaRPr lang="en-US"/>
          </a:p>
        </p:txBody>
      </p:sp>
    </p:spTree>
    <p:extLst>
      <p:ext uri="{BB962C8B-B14F-4D97-AF65-F5344CB8AC3E}">
        <p14:creationId xmlns:p14="http://schemas.microsoft.com/office/powerpoint/2010/main" val="32580326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5F7CC-3448-4307-9633-851762DEA4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D93836-53E9-47C0-8A9C-BB1522B8B7BB}"/>
              </a:ext>
            </a:extLst>
          </p:cNvPr>
          <p:cNvSpPr>
            <a:spLocks noGrp="1"/>
          </p:cNvSpPr>
          <p:nvPr>
            <p:ph type="dt" sz="half" idx="10"/>
          </p:nvPr>
        </p:nvSpPr>
        <p:spPr/>
        <p:txBody>
          <a:bodyPr/>
          <a:lstStyle/>
          <a:p>
            <a:fld id="{D3C809BD-CCE4-401E-83B2-B7061016C592}" type="datetimeFigureOut">
              <a:rPr lang="en-US" smtClean="0"/>
              <a:t>9/25/2024</a:t>
            </a:fld>
            <a:endParaRPr lang="en-US"/>
          </a:p>
        </p:txBody>
      </p:sp>
      <p:sp>
        <p:nvSpPr>
          <p:cNvPr id="4" name="Footer Placeholder 3">
            <a:extLst>
              <a:ext uri="{FF2B5EF4-FFF2-40B4-BE49-F238E27FC236}">
                <a16:creationId xmlns:a16="http://schemas.microsoft.com/office/drawing/2014/main" id="{BA2F48C1-1CE0-407E-9DDF-9AFCC652A1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3ACA4C-BA85-4743-B697-622550B92028}"/>
              </a:ext>
            </a:extLst>
          </p:cNvPr>
          <p:cNvSpPr>
            <a:spLocks noGrp="1"/>
          </p:cNvSpPr>
          <p:nvPr>
            <p:ph type="sldNum" sz="quarter" idx="12"/>
          </p:nvPr>
        </p:nvSpPr>
        <p:spPr/>
        <p:txBody>
          <a:bodyPr/>
          <a:lstStyle/>
          <a:p>
            <a:fld id="{754064E7-D4A1-4A3E-9A94-F535273BF765}" type="slidenum">
              <a:rPr lang="en-US" smtClean="0"/>
              <a:t>‹#›</a:t>
            </a:fld>
            <a:endParaRPr lang="en-US"/>
          </a:p>
        </p:txBody>
      </p:sp>
    </p:spTree>
    <p:extLst>
      <p:ext uri="{BB962C8B-B14F-4D97-AF65-F5344CB8AC3E}">
        <p14:creationId xmlns:p14="http://schemas.microsoft.com/office/powerpoint/2010/main" val="536756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9A7232-6FE7-4039-BEA8-14C0DD33513A}"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CEFDC-4DF6-4159-B381-6055ED4D0002}" type="slidenum">
              <a:rPr lang="en-US" smtClean="0"/>
              <a:t>‹#›</a:t>
            </a:fld>
            <a:endParaRPr lang="en-US"/>
          </a:p>
        </p:txBody>
      </p:sp>
    </p:spTree>
    <p:extLst>
      <p:ext uri="{BB962C8B-B14F-4D97-AF65-F5344CB8AC3E}">
        <p14:creationId xmlns:p14="http://schemas.microsoft.com/office/powerpoint/2010/main" val="7744216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3A297C-DC6F-469A-AB6F-C1792A3FFF95}"/>
              </a:ext>
            </a:extLst>
          </p:cNvPr>
          <p:cNvSpPr>
            <a:spLocks noGrp="1"/>
          </p:cNvSpPr>
          <p:nvPr>
            <p:ph type="dt" sz="half" idx="10"/>
          </p:nvPr>
        </p:nvSpPr>
        <p:spPr/>
        <p:txBody>
          <a:bodyPr/>
          <a:lstStyle/>
          <a:p>
            <a:fld id="{D3C809BD-CCE4-401E-83B2-B7061016C592}" type="datetimeFigureOut">
              <a:rPr lang="en-US" smtClean="0"/>
              <a:t>9/25/2024</a:t>
            </a:fld>
            <a:endParaRPr lang="en-US"/>
          </a:p>
        </p:txBody>
      </p:sp>
      <p:sp>
        <p:nvSpPr>
          <p:cNvPr id="3" name="Footer Placeholder 2">
            <a:extLst>
              <a:ext uri="{FF2B5EF4-FFF2-40B4-BE49-F238E27FC236}">
                <a16:creationId xmlns:a16="http://schemas.microsoft.com/office/drawing/2014/main" id="{BAB54F09-65E9-40CC-9EF9-43EF94E941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A8862B-0397-4B9C-8B6D-F49DF782340D}"/>
              </a:ext>
            </a:extLst>
          </p:cNvPr>
          <p:cNvSpPr>
            <a:spLocks noGrp="1"/>
          </p:cNvSpPr>
          <p:nvPr>
            <p:ph type="sldNum" sz="quarter" idx="12"/>
          </p:nvPr>
        </p:nvSpPr>
        <p:spPr/>
        <p:txBody>
          <a:bodyPr/>
          <a:lstStyle/>
          <a:p>
            <a:fld id="{754064E7-D4A1-4A3E-9A94-F535273BF765}" type="slidenum">
              <a:rPr lang="en-US" smtClean="0"/>
              <a:t>‹#›</a:t>
            </a:fld>
            <a:endParaRPr lang="en-US"/>
          </a:p>
        </p:txBody>
      </p:sp>
    </p:spTree>
    <p:extLst>
      <p:ext uri="{BB962C8B-B14F-4D97-AF65-F5344CB8AC3E}">
        <p14:creationId xmlns:p14="http://schemas.microsoft.com/office/powerpoint/2010/main" val="20576751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8493B-5A30-4742-93C7-C5DDA99798E5}"/>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E2AAC1-F9E8-44E0-967A-B4E4F9DA43E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C3841C-C964-424B-83CF-F90A217AF46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A3F473-6392-4AC7-9DCE-0414AE652B87}"/>
              </a:ext>
            </a:extLst>
          </p:cNvPr>
          <p:cNvSpPr>
            <a:spLocks noGrp="1"/>
          </p:cNvSpPr>
          <p:nvPr>
            <p:ph type="dt" sz="half" idx="10"/>
          </p:nvPr>
        </p:nvSpPr>
        <p:spPr/>
        <p:txBody>
          <a:bodyPr/>
          <a:lstStyle/>
          <a:p>
            <a:fld id="{D3C809BD-CCE4-401E-83B2-B7061016C592}" type="datetimeFigureOut">
              <a:rPr lang="en-US" smtClean="0"/>
              <a:t>9/25/2024</a:t>
            </a:fld>
            <a:endParaRPr lang="en-US"/>
          </a:p>
        </p:txBody>
      </p:sp>
      <p:sp>
        <p:nvSpPr>
          <p:cNvPr id="6" name="Footer Placeholder 5">
            <a:extLst>
              <a:ext uri="{FF2B5EF4-FFF2-40B4-BE49-F238E27FC236}">
                <a16:creationId xmlns:a16="http://schemas.microsoft.com/office/drawing/2014/main" id="{5B5B849C-8156-4125-8AB4-FA82BFB393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852C75-C5CD-4DAD-9367-1A0C652362CD}"/>
              </a:ext>
            </a:extLst>
          </p:cNvPr>
          <p:cNvSpPr>
            <a:spLocks noGrp="1"/>
          </p:cNvSpPr>
          <p:nvPr>
            <p:ph type="sldNum" sz="quarter" idx="12"/>
          </p:nvPr>
        </p:nvSpPr>
        <p:spPr/>
        <p:txBody>
          <a:bodyPr/>
          <a:lstStyle/>
          <a:p>
            <a:fld id="{754064E7-D4A1-4A3E-9A94-F535273BF765}" type="slidenum">
              <a:rPr lang="en-US" smtClean="0"/>
              <a:t>‹#›</a:t>
            </a:fld>
            <a:endParaRPr lang="en-US"/>
          </a:p>
        </p:txBody>
      </p:sp>
    </p:spTree>
    <p:extLst>
      <p:ext uri="{BB962C8B-B14F-4D97-AF65-F5344CB8AC3E}">
        <p14:creationId xmlns:p14="http://schemas.microsoft.com/office/powerpoint/2010/main" val="26775242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0D250-B910-4D00-A64C-6DD8E497B055}"/>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895813-4CE7-45BC-B1E5-2F1752A45C3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A9B36FB-D1DD-4AC3-962A-98A98F9FCD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F81646-5DA4-4566-91B1-F0A4D68A42A6}"/>
              </a:ext>
            </a:extLst>
          </p:cNvPr>
          <p:cNvSpPr>
            <a:spLocks noGrp="1"/>
          </p:cNvSpPr>
          <p:nvPr>
            <p:ph type="dt" sz="half" idx="10"/>
          </p:nvPr>
        </p:nvSpPr>
        <p:spPr/>
        <p:txBody>
          <a:bodyPr/>
          <a:lstStyle/>
          <a:p>
            <a:fld id="{D3C809BD-CCE4-401E-83B2-B7061016C592}" type="datetimeFigureOut">
              <a:rPr lang="en-US" smtClean="0"/>
              <a:t>9/25/2024</a:t>
            </a:fld>
            <a:endParaRPr lang="en-US"/>
          </a:p>
        </p:txBody>
      </p:sp>
      <p:sp>
        <p:nvSpPr>
          <p:cNvPr id="6" name="Footer Placeholder 5">
            <a:extLst>
              <a:ext uri="{FF2B5EF4-FFF2-40B4-BE49-F238E27FC236}">
                <a16:creationId xmlns:a16="http://schemas.microsoft.com/office/drawing/2014/main" id="{6C7E63AB-75A1-4EB0-8AF8-D413CD8C21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1992A7-3339-4826-AAD7-F606DD85DD2A}"/>
              </a:ext>
            </a:extLst>
          </p:cNvPr>
          <p:cNvSpPr>
            <a:spLocks noGrp="1"/>
          </p:cNvSpPr>
          <p:nvPr>
            <p:ph type="sldNum" sz="quarter" idx="12"/>
          </p:nvPr>
        </p:nvSpPr>
        <p:spPr/>
        <p:txBody>
          <a:bodyPr/>
          <a:lstStyle/>
          <a:p>
            <a:fld id="{754064E7-D4A1-4A3E-9A94-F535273BF765}" type="slidenum">
              <a:rPr lang="en-US" smtClean="0"/>
              <a:t>‹#›</a:t>
            </a:fld>
            <a:endParaRPr lang="en-US"/>
          </a:p>
        </p:txBody>
      </p:sp>
    </p:spTree>
    <p:extLst>
      <p:ext uri="{BB962C8B-B14F-4D97-AF65-F5344CB8AC3E}">
        <p14:creationId xmlns:p14="http://schemas.microsoft.com/office/powerpoint/2010/main" val="9949274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3828C-2F67-4DA8-8D4B-ECFAF12BB7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46BE04-B917-4D22-BEEF-45C99596AD7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465958-542D-452E-9993-CC969E9624E1}"/>
              </a:ext>
            </a:extLst>
          </p:cNvPr>
          <p:cNvSpPr>
            <a:spLocks noGrp="1"/>
          </p:cNvSpPr>
          <p:nvPr>
            <p:ph type="dt" sz="half" idx="10"/>
          </p:nvPr>
        </p:nvSpPr>
        <p:spPr/>
        <p:txBody>
          <a:bodyPr/>
          <a:lstStyle/>
          <a:p>
            <a:fld id="{D3C809BD-CCE4-401E-83B2-B7061016C592}" type="datetimeFigureOut">
              <a:rPr lang="en-US" smtClean="0"/>
              <a:t>9/25/2024</a:t>
            </a:fld>
            <a:endParaRPr lang="en-US"/>
          </a:p>
        </p:txBody>
      </p:sp>
      <p:sp>
        <p:nvSpPr>
          <p:cNvPr id="5" name="Footer Placeholder 4">
            <a:extLst>
              <a:ext uri="{FF2B5EF4-FFF2-40B4-BE49-F238E27FC236}">
                <a16:creationId xmlns:a16="http://schemas.microsoft.com/office/drawing/2014/main" id="{B25C440A-C8AF-4A4D-B313-398588EF81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C90CC2-ABDD-44DE-9B82-335CB28734E1}"/>
              </a:ext>
            </a:extLst>
          </p:cNvPr>
          <p:cNvSpPr>
            <a:spLocks noGrp="1"/>
          </p:cNvSpPr>
          <p:nvPr>
            <p:ph type="sldNum" sz="quarter" idx="12"/>
          </p:nvPr>
        </p:nvSpPr>
        <p:spPr/>
        <p:txBody>
          <a:bodyPr/>
          <a:lstStyle/>
          <a:p>
            <a:fld id="{754064E7-D4A1-4A3E-9A94-F535273BF765}" type="slidenum">
              <a:rPr lang="en-US" smtClean="0"/>
              <a:t>‹#›</a:t>
            </a:fld>
            <a:endParaRPr lang="en-US"/>
          </a:p>
        </p:txBody>
      </p:sp>
    </p:spTree>
    <p:extLst>
      <p:ext uri="{BB962C8B-B14F-4D97-AF65-F5344CB8AC3E}">
        <p14:creationId xmlns:p14="http://schemas.microsoft.com/office/powerpoint/2010/main" val="13485004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859176-365B-4577-8905-2D567F099022}"/>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380501-FAC7-4073-80CA-DC03F6F1A34E}"/>
              </a:ext>
            </a:extLst>
          </p:cNvPr>
          <p:cNvSpPr>
            <a:spLocks noGrp="1"/>
          </p:cNvSpPr>
          <p:nvPr>
            <p:ph type="body" orient="vert" idx="1"/>
          </p:nvPr>
        </p:nvSpPr>
        <p:spPr>
          <a:xfrm>
            <a:off x="628650" y="365125"/>
            <a:ext cx="57626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E6D46B-00A9-458E-8AE2-71D6F254B18B}"/>
              </a:ext>
            </a:extLst>
          </p:cNvPr>
          <p:cNvSpPr>
            <a:spLocks noGrp="1"/>
          </p:cNvSpPr>
          <p:nvPr>
            <p:ph type="dt" sz="half" idx="10"/>
          </p:nvPr>
        </p:nvSpPr>
        <p:spPr/>
        <p:txBody>
          <a:bodyPr/>
          <a:lstStyle/>
          <a:p>
            <a:fld id="{D3C809BD-CCE4-401E-83B2-B7061016C592}" type="datetimeFigureOut">
              <a:rPr lang="en-US" smtClean="0"/>
              <a:t>9/25/2024</a:t>
            </a:fld>
            <a:endParaRPr lang="en-US"/>
          </a:p>
        </p:txBody>
      </p:sp>
      <p:sp>
        <p:nvSpPr>
          <p:cNvPr id="5" name="Footer Placeholder 4">
            <a:extLst>
              <a:ext uri="{FF2B5EF4-FFF2-40B4-BE49-F238E27FC236}">
                <a16:creationId xmlns:a16="http://schemas.microsoft.com/office/drawing/2014/main" id="{9D75297F-FFF8-4EC5-A5DB-51ED2E14DF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0AF364-F168-4826-8F18-45E1EFF97DA2}"/>
              </a:ext>
            </a:extLst>
          </p:cNvPr>
          <p:cNvSpPr>
            <a:spLocks noGrp="1"/>
          </p:cNvSpPr>
          <p:nvPr>
            <p:ph type="sldNum" sz="quarter" idx="12"/>
          </p:nvPr>
        </p:nvSpPr>
        <p:spPr/>
        <p:txBody>
          <a:bodyPr/>
          <a:lstStyle/>
          <a:p>
            <a:fld id="{754064E7-D4A1-4A3E-9A94-F535273BF765}" type="slidenum">
              <a:rPr lang="en-US" smtClean="0"/>
              <a:t>‹#›</a:t>
            </a:fld>
            <a:endParaRPr lang="en-US"/>
          </a:p>
        </p:txBody>
      </p:sp>
    </p:spTree>
    <p:extLst>
      <p:ext uri="{BB962C8B-B14F-4D97-AF65-F5344CB8AC3E}">
        <p14:creationId xmlns:p14="http://schemas.microsoft.com/office/powerpoint/2010/main" val="26963419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lding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C7B360-37D3-FDB0-85F5-1CB3CAB4397D}"/>
              </a:ext>
            </a:extLst>
          </p:cNvPr>
          <p:cNvPicPr>
            <a:picLocks noChangeAspect="1"/>
          </p:cNvPicPr>
          <p:nvPr userDrawn="1"/>
        </p:nvPicPr>
        <p:blipFill>
          <a:blip r:embed="rId2"/>
          <a:srcRect/>
          <a:stretch/>
        </p:blipFill>
        <p:spPr>
          <a:xfrm>
            <a:off x="2078" y="0"/>
            <a:ext cx="9139844" cy="6858000"/>
          </a:xfrm>
          <a:prstGeom prst="rect">
            <a:avLst/>
          </a:prstGeom>
        </p:spPr>
      </p:pic>
      <p:pic>
        <p:nvPicPr>
          <p:cNvPr id="12" name="Picture 11">
            <a:extLst>
              <a:ext uri="{FF2B5EF4-FFF2-40B4-BE49-F238E27FC236}">
                <a16:creationId xmlns:a16="http://schemas.microsoft.com/office/drawing/2014/main" id="{E1F967F9-95E5-AD9D-8CFF-1703E1459D76}"/>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4404732" y="2541456"/>
            <a:ext cx="3901825" cy="1602332"/>
          </a:xfrm>
          <a:prstGeom prst="rect">
            <a:avLst/>
          </a:prstGeom>
        </p:spPr>
      </p:pic>
      <p:pic>
        <p:nvPicPr>
          <p:cNvPr id="2" name="MS logo gray - EMF" descr="Microsoft logo, gray text version">
            <a:extLst>
              <a:ext uri="{FF2B5EF4-FFF2-40B4-BE49-F238E27FC236}">
                <a16:creationId xmlns:a16="http://schemas.microsoft.com/office/drawing/2014/main" id="{A358730A-92B1-EE02-AFC5-E50EDD0460C1}"/>
              </a:ext>
            </a:extLst>
          </p:cNvPr>
          <p:cNvPicPr>
            <a:picLocks noChangeAspect="1"/>
          </p:cNvPicPr>
          <p:nvPr userDrawn="1"/>
        </p:nvPicPr>
        <p:blipFill>
          <a:blip r:embed="rId4"/>
          <a:stretch>
            <a:fillRect/>
          </a:stretch>
        </p:blipFill>
        <p:spPr bwMode="black">
          <a:xfrm>
            <a:off x="422672" y="485376"/>
            <a:ext cx="994593" cy="283975"/>
          </a:xfrm>
          <a:prstGeom prst="rect">
            <a:avLst/>
          </a:prstGeom>
        </p:spPr>
      </p:pic>
    </p:spTree>
    <p:extLst>
      <p:ext uri="{BB962C8B-B14F-4D97-AF65-F5344CB8AC3E}">
        <p14:creationId xmlns:p14="http://schemas.microsoft.com/office/powerpoint/2010/main" val="46822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9144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5418442" y="2927703"/>
            <a:ext cx="3296933" cy="1107996"/>
          </a:xfrm>
          <a:prstGeom prst="rect">
            <a:avLst/>
          </a:prstGeom>
        </p:spPr>
        <p:txBody>
          <a:bodyPr wrap="square" anchor="b" anchorCtr="0">
            <a:spAutoFit/>
          </a:bodyPr>
          <a:lstStyle>
            <a:lvl1pPr marL="0" algn="l" defTabSz="699557" rtl="0" eaLnBrk="1" latinLnBrk="0" hangingPunct="1">
              <a:lnSpc>
                <a:spcPct val="100000"/>
              </a:lnSpc>
              <a:spcBef>
                <a:spcPct val="0"/>
              </a:spcBef>
              <a:buNone/>
              <a:defRPr lang="en-US" sz="3300" b="0" i="0" kern="1200" cap="none" spc="-38" baseline="0" dirty="0">
                <a:ln w="3175">
                  <a:noFill/>
                </a:ln>
                <a:solidFill>
                  <a:schemeClr val="tx2"/>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5415395" y="4220272"/>
            <a:ext cx="3296933" cy="817719"/>
          </a:xfrm>
          <a:prstGeom prst="rect">
            <a:avLst/>
          </a:prstGeom>
        </p:spPr>
        <p:txBody>
          <a:bodyPr>
            <a:noAutofit/>
          </a:bodyPr>
          <a:lstStyle>
            <a:lvl1pPr marL="0" indent="0" algn="l">
              <a:buNone/>
              <a:defRPr sz="1500" b="0" i="0">
                <a:solidFill>
                  <a:srgbClr val="000000"/>
                </a:solidFill>
                <a:latin typeface="Segoe Sans Display" pitchFamily="2" charset="0"/>
                <a:cs typeface="Segoe Sans Display"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6E32F0A2-36A3-0C6A-0899-BCA28D31713E}"/>
              </a:ext>
            </a:extLst>
          </p:cNvPr>
          <p:cNvPicPr>
            <a:picLocks noChangeAspect="1"/>
          </p:cNvPicPr>
          <p:nvPr userDrawn="1"/>
        </p:nvPicPr>
        <p:blipFill>
          <a:blip r:embed="rId3"/>
          <a:stretch>
            <a:fillRect/>
          </a:stretch>
        </p:blipFill>
        <p:spPr bwMode="black">
          <a:xfrm>
            <a:off x="422672" y="485376"/>
            <a:ext cx="994593" cy="283975"/>
          </a:xfrm>
          <a:prstGeom prst="rect">
            <a:avLst/>
          </a:prstGeom>
        </p:spPr>
      </p:pic>
      <p:pic>
        <p:nvPicPr>
          <p:cNvPr id="3" name="Picture 2">
            <a:extLst>
              <a:ext uri="{FF2B5EF4-FFF2-40B4-BE49-F238E27FC236}">
                <a16:creationId xmlns:a16="http://schemas.microsoft.com/office/drawing/2014/main" id="{DAB6718A-DC4C-D24E-581A-02F2D5BE0D46}"/>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7003056" y="309186"/>
            <a:ext cx="1778620" cy="730412"/>
          </a:xfrm>
          <a:prstGeom prst="rect">
            <a:avLst/>
          </a:prstGeom>
        </p:spPr>
      </p:pic>
    </p:spTree>
    <p:extLst>
      <p:ext uri="{BB962C8B-B14F-4D97-AF65-F5344CB8AC3E}">
        <p14:creationId xmlns:p14="http://schemas.microsoft.com/office/powerpoint/2010/main" val="3342188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5418442" y="2927703"/>
            <a:ext cx="3296933" cy="1107996"/>
          </a:xfrm>
          <a:prstGeom prst="rect">
            <a:avLst/>
          </a:prstGeom>
        </p:spPr>
        <p:txBody>
          <a:bodyPr wrap="square" anchor="b" anchorCtr="0">
            <a:spAutoFit/>
          </a:bodyPr>
          <a:lstStyle>
            <a:lvl1pPr marL="0" algn="l" defTabSz="699557" rtl="0" eaLnBrk="1" latinLnBrk="0" hangingPunct="1">
              <a:lnSpc>
                <a:spcPct val="100000"/>
              </a:lnSpc>
              <a:spcBef>
                <a:spcPct val="0"/>
              </a:spcBef>
              <a:buNone/>
              <a:defRPr lang="en-US" sz="3300" b="0" i="0" kern="1200" cap="none" spc="-38" baseline="0" dirty="0">
                <a:ln w="3175">
                  <a:noFill/>
                </a:ln>
                <a:solidFill>
                  <a:schemeClr val="tx2"/>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5415395" y="4220272"/>
            <a:ext cx="3296933" cy="817719"/>
          </a:xfrm>
          <a:prstGeom prst="rect">
            <a:avLst/>
          </a:prstGeom>
        </p:spPr>
        <p:txBody>
          <a:bodyPr>
            <a:noAutofit/>
          </a:bodyPr>
          <a:lstStyle>
            <a:lvl1pPr marL="0" indent="0" algn="l">
              <a:buNone/>
              <a:defRPr sz="1500" b="0" i="0">
                <a:solidFill>
                  <a:srgbClr val="000000"/>
                </a:solidFill>
                <a:latin typeface="Segoe Sans Display" pitchFamily="2" charset="0"/>
                <a:cs typeface="Segoe Sans Display"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7" name="MS logo gray - EMF" descr="Microsoft logo, gray text version">
            <a:extLst>
              <a:ext uri="{FF2B5EF4-FFF2-40B4-BE49-F238E27FC236}">
                <a16:creationId xmlns:a16="http://schemas.microsoft.com/office/drawing/2014/main" id="{2ADF57CA-CFF6-5009-8518-F224917FBE43}"/>
              </a:ext>
            </a:extLst>
          </p:cNvPr>
          <p:cNvPicPr>
            <a:picLocks noChangeAspect="1"/>
          </p:cNvPicPr>
          <p:nvPr userDrawn="1"/>
        </p:nvPicPr>
        <p:blipFill>
          <a:blip r:embed="rId3"/>
          <a:stretch>
            <a:fillRect/>
          </a:stretch>
        </p:blipFill>
        <p:spPr bwMode="black">
          <a:xfrm>
            <a:off x="422672" y="485376"/>
            <a:ext cx="994593" cy="283975"/>
          </a:xfrm>
          <a:prstGeom prst="rect">
            <a:avLst/>
          </a:prstGeom>
        </p:spPr>
      </p:pic>
      <p:pic>
        <p:nvPicPr>
          <p:cNvPr id="2" name="Picture 1">
            <a:extLst>
              <a:ext uri="{FF2B5EF4-FFF2-40B4-BE49-F238E27FC236}">
                <a16:creationId xmlns:a16="http://schemas.microsoft.com/office/drawing/2014/main" id="{29213E74-33AF-6CF0-454B-2F13A633DBE5}"/>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7003056" y="309186"/>
            <a:ext cx="1778620" cy="730412"/>
          </a:xfrm>
          <a:prstGeom prst="rect">
            <a:avLst/>
          </a:prstGeom>
        </p:spPr>
      </p:pic>
    </p:spTree>
    <p:extLst>
      <p:ext uri="{BB962C8B-B14F-4D97-AF65-F5344CB8AC3E}">
        <p14:creationId xmlns:p14="http://schemas.microsoft.com/office/powerpoint/2010/main" val="2611284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4695600" y="2698368"/>
            <a:ext cx="1693852" cy="491539"/>
          </a:xfrm>
          <a:prstGeom prst="rect">
            <a:avLst/>
          </a:prstGeom>
        </p:spPr>
        <p:txBody>
          <a:bodyPr>
            <a:normAutofit/>
          </a:bodyPr>
          <a:lstStyle>
            <a:lvl1pPr marL="0" indent="0">
              <a:buNone/>
              <a:defRPr sz="12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4693485" y="1302060"/>
            <a:ext cx="1693852" cy="491539"/>
          </a:xfrm>
          <a:prstGeom prst="rect">
            <a:avLst/>
          </a:prstGeom>
        </p:spPr>
        <p:txBody>
          <a:bodyPr>
            <a:normAutofit/>
          </a:bodyPr>
          <a:lstStyle>
            <a:lvl1pPr marL="0" indent="0">
              <a:buNone/>
              <a:defRPr sz="12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2452004" y="1302060"/>
            <a:ext cx="1693852" cy="491539"/>
          </a:xfrm>
          <a:prstGeom prst="rect">
            <a:avLst/>
          </a:prstGeom>
        </p:spPr>
        <p:txBody>
          <a:bodyPr>
            <a:normAutofit/>
          </a:bodyPr>
          <a:lstStyle>
            <a:lvl1pPr marL="0" indent="0">
              <a:buNone/>
              <a:defRPr sz="12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2452004" y="2698368"/>
            <a:ext cx="1693852" cy="491539"/>
          </a:xfrm>
          <a:prstGeom prst="rect">
            <a:avLst/>
          </a:prstGeom>
        </p:spPr>
        <p:txBody>
          <a:bodyPr>
            <a:normAutofit/>
          </a:bodyPr>
          <a:lstStyle>
            <a:lvl1pPr marL="0" indent="0">
              <a:buNone/>
              <a:defRPr sz="12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2452004" y="4078385"/>
            <a:ext cx="1693852" cy="491539"/>
          </a:xfrm>
          <a:prstGeom prst="rect">
            <a:avLst/>
          </a:prstGeom>
        </p:spPr>
        <p:txBody>
          <a:bodyPr>
            <a:normAutofit/>
          </a:bodyPr>
          <a:lstStyle>
            <a:lvl1pPr marL="0" indent="0">
              <a:buNone/>
              <a:defRPr sz="12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2452004" y="5500331"/>
            <a:ext cx="1693852" cy="491539"/>
          </a:xfrm>
          <a:prstGeom prst="rect">
            <a:avLst/>
          </a:prstGeom>
        </p:spPr>
        <p:txBody>
          <a:bodyPr>
            <a:normAutofit/>
          </a:bodyPr>
          <a:lstStyle>
            <a:lvl1pPr marL="0" indent="0">
              <a:buNone/>
              <a:defRPr sz="12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4691371" y="4078385"/>
            <a:ext cx="1693852" cy="491539"/>
          </a:xfrm>
          <a:prstGeom prst="rect">
            <a:avLst/>
          </a:prstGeom>
        </p:spPr>
        <p:txBody>
          <a:bodyPr>
            <a:normAutofit/>
          </a:bodyPr>
          <a:lstStyle>
            <a:lvl1pPr marL="0" indent="0">
              <a:buNone/>
              <a:defRPr sz="12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4691371" y="5500331"/>
            <a:ext cx="1693852" cy="491539"/>
          </a:xfrm>
          <a:prstGeom prst="rect">
            <a:avLst/>
          </a:prstGeom>
        </p:spPr>
        <p:txBody>
          <a:bodyPr>
            <a:normAutofit/>
          </a:bodyPr>
          <a:lstStyle>
            <a:lvl1pPr marL="0" indent="0">
              <a:buNone/>
              <a:defRPr sz="12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2452004" y="863473"/>
            <a:ext cx="420290" cy="400050"/>
          </a:xfrm>
          <a:prstGeom prst="rect">
            <a:avLst/>
          </a:prstGeom>
        </p:spPr>
        <p:txBody>
          <a:bodyPr>
            <a:noAutofit/>
          </a:bodyPr>
          <a:lstStyle>
            <a:lvl1pPr marL="0" indent="0">
              <a:buNone/>
              <a:defRPr lang="en-US" sz="15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4693728" y="863473"/>
            <a:ext cx="420290" cy="400050"/>
          </a:xfrm>
          <a:prstGeom prst="rect">
            <a:avLst/>
          </a:prstGeom>
        </p:spPr>
        <p:txBody>
          <a:bodyPr>
            <a:normAutofit/>
          </a:bodyPr>
          <a:lstStyle>
            <a:lvl1pPr marL="0" indent="0">
              <a:buNone/>
              <a:defRPr lang="en-US" sz="15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2452004" y="2252425"/>
            <a:ext cx="420290" cy="400050"/>
          </a:xfrm>
          <a:prstGeom prst="rect">
            <a:avLst/>
          </a:prstGeom>
        </p:spPr>
        <p:txBody>
          <a:bodyPr>
            <a:normAutofit/>
          </a:bodyPr>
          <a:lstStyle>
            <a:lvl1pPr marL="0" indent="0">
              <a:buNone/>
              <a:defRPr lang="en-US" sz="15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4693728" y="2252425"/>
            <a:ext cx="420290" cy="400050"/>
          </a:xfrm>
          <a:prstGeom prst="rect">
            <a:avLst/>
          </a:prstGeom>
        </p:spPr>
        <p:txBody>
          <a:bodyPr>
            <a:normAutofit/>
          </a:bodyPr>
          <a:lstStyle>
            <a:lvl1pPr marL="0" indent="0">
              <a:buNone/>
              <a:defRPr lang="en-US" sz="15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2452004" y="3635926"/>
            <a:ext cx="420290" cy="400050"/>
          </a:xfrm>
          <a:prstGeom prst="rect">
            <a:avLst/>
          </a:prstGeom>
        </p:spPr>
        <p:txBody>
          <a:bodyPr>
            <a:normAutofit/>
          </a:bodyPr>
          <a:lstStyle>
            <a:lvl1pPr marL="0" indent="0">
              <a:buNone/>
              <a:defRPr lang="en-US" sz="15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4693728" y="3635926"/>
            <a:ext cx="420290" cy="400050"/>
          </a:xfrm>
          <a:prstGeom prst="rect">
            <a:avLst/>
          </a:prstGeom>
        </p:spPr>
        <p:txBody>
          <a:bodyPr>
            <a:normAutofit/>
          </a:bodyPr>
          <a:lstStyle>
            <a:lvl1pPr marL="0" indent="0">
              <a:buNone/>
              <a:defRPr lang="en-US" sz="15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2452004" y="5058351"/>
            <a:ext cx="420290" cy="400050"/>
          </a:xfrm>
          <a:prstGeom prst="rect">
            <a:avLst/>
          </a:prstGeom>
        </p:spPr>
        <p:txBody>
          <a:bodyPr>
            <a:normAutofit/>
          </a:bodyPr>
          <a:lstStyle>
            <a:lvl1pPr marL="0" indent="0">
              <a:buNone/>
              <a:defRPr lang="en-US" sz="15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4693728" y="5058351"/>
            <a:ext cx="420290" cy="400050"/>
          </a:xfrm>
          <a:prstGeom prst="rect">
            <a:avLst/>
          </a:prstGeom>
        </p:spPr>
        <p:txBody>
          <a:bodyPr>
            <a:normAutofit/>
          </a:bodyPr>
          <a:lstStyle>
            <a:lvl1pPr marL="0" indent="0">
              <a:buNone/>
              <a:defRPr lang="en-US" sz="15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5614687" y="3328688"/>
            <a:ext cx="4481893" cy="2576734"/>
          </a:xfrm>
          <a:prstGeom prst="rect">
            <a:avLst/>
          </a:prstGeom>
        </p:spPr>
      </p:pic>
      <p:sp>
        <p:nvSpPr>
          <p:cNvPr id="2" name="Title 1">
            <a:extLst>
              <a:ext uri="{FF2B5EF4-FFF2-40B4-BE49-F238E27FC236}">
                <a16:creationId xmlns:a16="http://schemas.microsoft.com/office/drawing/2014/main" id="{49DAE953-92F2-49A6-BACF-75F3AE4AB7FD}"/>
              </a:ext>
            </a:extLst>
          </p:cNvPr>
          <p:cNvSpPr>
            <a:spLocks noGrp="1"/>
          </p:cNvSpPr>
          <p:nvPr>
            <p:ph type="title" hasCustomPrompt="1"/>
          </p:nvPr>
        </p:nvSpPr>
        <p:spPr>
          <a:xfrm>
            <a:off x="422910" y="863474"/>
            <a:ext cx="1522476" cy="724535"/>
          </a:xfrm>
        </p:spPr>
        <p:txBody>
          <a:bodyPr/>
          <a:lstStyle>
            <a:lvl1pPr>
              <a:defRPr>
                <a:gradFill flip="none" rotWithShape="1">
                  <a:gsLst>
                    <a:gs pos="100000">
                      <a:schemeClr val="accent2"/>
                    </a:gs>
                    <a:gs pos="0">
                      <a:schemeClr val="accent4"/>
                    </a:gs>
                  </a:gsLst>
                  <a:lin ang="2700000" scaled="1"/>
                  <a:tileRect/>
                </a:gradFill>
              </a:defRPr>
            </a:lvl1pPr>
          </a:lstStyle>
          <a:p>
            <a:r>
              <a:rPr lang="en-US"/>
              <a:t>Agenda</a:t>
            </a:r>
          </a:p>
        </p:txBody>
      </p:sp>
    </p:spTree>
    <p:extLst>
      <p:ext uri="{BB962C8B-B14F-4D97-AF65-F5344CB8AC3E}">
        <p14:creationId xmlns:p14="http://schemas.microsoft.com/office/powerpoint/2010/main" val="8363395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Slide 1">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9144000" cy="6851904"/>
          </a:xfrm>
          <a:prstGeom prst="rect">
            <a:avLst/>
          </a:prstGeom>
        </p:spPr>
      </p:pic>
      <p:pic>
        <p:nvPicPr>
          <p:cNvPr id="5" name="Picture 4">
            <a:extLst>
              <a:ext uri="{FF2B5EF4-FFF2-40B4-BE49-F238E27FC236}">
                <a16:creationId xmlns:a16="http://schemas.microsoft.com/office/drawing/2014/main" id="{FF3C8A88-4D0A-1E62-47C7-3FEB68221F06}"/>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70017" y="309186"/>
            <a:ext cx="1778620" cy="730412"/>
          </a:xfrm>
          <a:prstGeom prst="rect">
            <a:avLst/>
          </a:prstGeom>
        </p:spPr>
      </p:pic>
      <p:sp>
        <p:nvSpPr>
          <p:cNvPr id="3" name="Title 2">
            <a:extLst>
              <a:ext uri="{FF2B5EF4-FFF2-40B4-BE49-F238E27FC236}">
                <a16:creationId xmlns:a16="http://schemas.microsoft.com/office/drawing/2014/main" id="{7D28E221-4C6F-0ECF-FF86-1B96135B1A77}"/>
              </a:ext>
            </a:extLst>
          </p:cNvPr>
          <p:cNvSpPr>
            <a:spLocks noGrp="1"/>
          </p:cNvSpPr>
          <p:nvPr>
            <p:ph type="title" hasCustomPrompt="1"/>
          </p:nvPr>
        </p:nvSpPr>
        <p:spPr>
          <a:xfrm>
            <a:off x="5399664" y="2190158"/>
            <a:ext cx="3315712" cy="2477683"/>
          </a:xfrm>
        </p:spPr>
        <p:txBody>
          <a:bodyPr anchor="ctr"/>
          <a:lstStyle/>
          <a:p>
            <a:r>
              <a:rPr lang="en-US"/>
              <a:t>Section divider title</a:t>
            </a:r>
          </a:p>
        </p:txBody>
      </p:sp>
    </p:spTree>
    <p:extLst>
      <p:ext uri="{BB962C8B-B14F-4D97-AF65-F5344CB8AC3E}">
        <p14:creationId xmlns:p14="http://schemas.microsoft.com/office/powerpoint/2010/main" val="301007134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D9A7232-6FE7-4039-BEA8-14C0DD33513A}"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CEFDC-4DF6-4159-B381-6055ED4D0002}" type="slidenum">
              <a:rPr lang="en-US" smtClean="0"/>
              <a:t>‹#›</a:t>
            </a:fld>
            <a:endParaRPr lang="en-US"/>
          </a:p>
        </p:txBody>
      </p:sp>
    </p:spTree>
    <p:extLst>
      <p:ext uri="{BB962C8B-B14F-4D97-AF65-F5344CB8AC3E}">
        <p14:creationId xmlns:p14="http://schemas.microsoft.com/office/powerpoint/2010/main" val="18782941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9144000" cy="6851904"/>
          </a:xfrm>
          <a:prstGeom prst="rect">
            <a:avLst/>
          </a:prstGeom>
        </p:spPr>
      </p:pic>
      <p:pic>
        <p:nvPicPr>
          <p:cNvPr id="3" name="Picture 2">
            <a:extLst>
              <a:ext uri="{FF2B5EF4-FFF2-40B4-BE49-F238E27FC236}">
                <a16:creationId xmlns:a16="http://schemas.microsoft.com/office/drawing/2014/main" id="{3B48321E-9AE9-E4EB-159F-A90A1A9C808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70017" y="309186"/>
            <a:ext cx="1778620" cy="730412"/>
          </a:xfrm>
          <a:prstGeom prst="rect">
            <a:avLst/>
          </a:prstGeom>
        </p:spPr>
      </p:pic>
      <p:sp>
        <p:nvSpPr>
          <p:cNvPr id="2" name="Title 2">
            <a:extLst>
              <a:ext uri="{FF2B5EF4-FFF2-40B4-BE49-F238E27FC236}">
                <a16:creationId xmlns:a16="http://schemas.microsoft.com/office/drawing/2014/main" id="{8581F21C-1E1E-67F7-A265-A36DAE615C08}"/>
              </a:ext>
            </a:extLst>
          </p:cNvPr>
          <p:cNvSpPr>
            <a:spLocks noGrp="1"/>
          </p:cNvSpPr>
          <p:nvPr>
            <p:ph type="title" hasCustomPrompt="1"/>
          </p:nvPr>
        </p:nvSpPr>
        <p:spPr>
          <a:xfrm>
            <a:off x="5399664" y="2190158"/>
            <a:ext cx="3315712" cy="2477683"/>
          </a:xfrm>
        </p:spPr>
        <p:txBody>
          <a:bodyPr anchor="ctr"/>
          <a:lstStyle/>
          <a:p>
            <a:r>
              <a:rPr lang="en-US"/>
              <a:t>Section divider title</a:t>
            </a:r>
          </a:p>
        </p:txBody>
      </p:sp>
    </p:spTree>
    <p:extLst>
      <p:ext uri="{BB962C8B-B14F-4D97-AF65-F5344CB8AC3E}">
        <p14:creationId xmlns:p14="http://schemas.microsoft.com/office/powerpoint/2010/main" val="237120505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D8ACE297-F2E7-E87F-509F-3DAD12273B5E}"/>
              </a:ext>
            </a:extLst>
          </p:cNvPr>
          <p:cNvSpPr>
            <a:spLocks noGrp="1"/>
          </p:cNvSpPr>
          <p:nvPr>
            <p:ph type="sldNum" sz="quarter" idx="4"/>
          </p:nvPr>
        </p:nvSpPr>
        <p:spPr>
          <a:xfrm>
            <a:off x="422672" y="6311901"/>
            <a:ext cx="299466" cy="365125"/>
          </a:xfrm>
          <a:prstGeom prst="rect">
            <a:avLst/>
          </a:prstGeom>
        </p:spPr>
        <p:txBody>
          <a:bodyPr vert="horz" lIns="91440" tIns="45720" rIns="91440" bIns="45720" rtlCol="0" anchor="ctr"/>
          <a:lstStyle>
            <a:lvl1pPr algn="l">
              <a:defRPr sz="6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8" name="Footer Placeholder 9">
            <a:extLst>
              <a:ext uri="{FF2B5EF4-FFF2-40B4-BE49-F238E27FC236}">
                <a16:creationId xmlns:a16="http://schemas.microsoft.com/office/drawing/2014/main" id="{B8255F30-6F8B-FCE8-A902-FCCF3BB5A611}"/>
              </a:ext>
            </a:extLst>
          </p:cNvPr>
          <p:cNvSpPr>
            <a:spLocks noGrp="1"/>
          </p:cNvSpPr>
          <p:nvPr>
            <p:ph type="ftr" sz="quarter" idx="3"/>
          </p:nvPr>
        </p:nvSpPr>
        <p:spPr>
          <a:xfrm>
            <a:off x="722138" y="6311901"/>
            <a:ext cx="2143254" cy="365125"/>
          </a:xfrm>
          <a:prstGeom prst="rect">
            <a:avLst/>
          </a:prstGeom>
        </p:spPr>
        <p:txBody>
          <a:bodyPr vert="horz" lIns="91440" tIns="45720" rIns="91440" bIns="45720" rtlCol="0" anchor="ctr"/>
          <a:lstStyle>
            <a:lvl1pPr algn="l">
              <a:defRPr sz="6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23492918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422673" y="1223009"/>
            <a:ext cx="8298418" cy="365126"/>
          </a:xfrm>
          <a:prstGeom prst="rect">
            <a:avLst/>
          </a:prstGeom>
        </p:spPr>
        <p:txBody>
          <a:bodyPr>
            <a:noAutofit/>
          </a:bodyPr>
          <a:lstStyle>
            <a:lvl1pPr marL="0" indent="0" algn="l">
              <a:buNone/>
              <a:defRPr sz="1350" b="0" i="0">
                <a:solidFill>
                  <a:schemeClr val="tx1"/>
                </a:solidFill>
                <a:latin typeface="Segoe Sans Text Light" pitchFamily="2" charset="0"/>
                <a:cs typeface="Segoe Sans Text Light"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Subtitle</a:t>
            </a:r>
          </a:p>
        </p:txBody>
      </p:sp>
      <p:pic>
        <p:nvPicPr>
          <p:cNvPr id="8" name="Picture 7" descr="A close up of a glass&#10;&#10;Description automatically generated">
            <a:extLst>
              <a:ext uri="{FF2B5EF4-FFF2-40B4-BE49-F238E27FC236}">
                <a16:creationId xmlns:a16="http://schemas.microsoft.com/office/drawing/2014/main" id="{2896E0AE-371E-4494-6ADA-5BAFA49B1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177777" y="4244487"/>
            <a:ext cx="1747529" cy="2432538"/>
          </a:xfrm>
          <a:prstGeom prst="rect">
            <a:avLst/>
          </a:prstGeom>
          <a:effectLst/>
        </p:spPr>
      </p:pic>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422673" y="1820864"/>
            <a:ext cx="8298656" cy="4359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684FD46D-36D2-D765-D6B7-9CC0DEB3769F}"/>
              </a:ext>
            </a:extLst>
          </p:cNvPr>
          <p:cNvSpPr>
            <a:spLocks noGrp="1"/>
          </p:cNvSpPr>
          <p:nvPr>
            <p:ph type="sldNum" sz="quarter" idx="4"/>
          </p:nvPr>
        </p:nvSpPr>
        <p:spPr>
          <a:xfrm>
            <a:off x="422672" y="6311901"/>
            <a:ext cx="299466" cy="365125"/>
          </a:xfrm>
          <a:prstGeom prst="rect">
            <a:avLst/>
          </a:prstGeom>
        </p:spPr>
        <p:txBody>
          <a:bodyPr vert="horz" lIns="91440" tIns="45720" rIns="91440" bIns="45720" rtlCol="0" anchor="ctr"/>
          <a:lstStyle>
            <a:lvl1pPr algn="l">
              <a:defRPr sz="6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D1346675-FB07-E6CE-C94A-9F3E07FAB7A9}"/>
              </a:ext>
            </a:extLst>
          </p:cNvPr>
          <p:cNvSpPr>
            <a:spLocks noGrp="1"/>
          </p:cNvSpPr>
          <p:nvPr>
            <p:ph type="ftr" sz="quarter" idx="3"/>
          </p:nvPr>
        </p:nvSpPr>
        <p:spPr>
          <a:xfrm>
            <a:off x="722138" y="6311901"/>
            <a:ext cx="2143254" cy="365125"/>
          </a:xfrm>
          <a:prstGeom prst="rect">
            <a:avLst/>
          </a:prstGeom>
        </p:spPr>
        <p:txBody>
          <a:bodyPr vert="horz" lIns="91440" tIns="45720" rIns="91440" bIns="45720" rtlCol="0" anchor="ctr"/>
          <a:lstStyle>
            <a:lvl1pPr algn="l">
              <a:defRPr sz="6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6207109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422673" y="1447800"/>
            <a:ext cx="8298656"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2959BCF0-0006-8488-DE72-FADEA02D1F58}"/>
              </a:ext>
            </a:extLst>
          </p:cNvPr>
          <p:cNvSpPr>
            <a:spLocks noGrp="1"/>
          </p:cNvSpPr>
          <p:nvPr>
            <p:ph type="sldNum" sz="quarter" idx="4"/>
          </p:nvPr>
        </p:nvSpPr>
        <p:spPr>
          <a:xfrm>
            <a:off x="422672" y="6311901"/>
            <a:ext cx="299466" cy="365125"/>
          </a:xfrm>
          <a:prstGeom prst="rect">
            <a:avLst/>
          </a:prstGeom>
        </p:spPr>
        <p:txBody>
          <a:bodyPr vert="horz" lIns="91440" tIns="45720" rIns="91440" bIns="45720" rtlCol="0" anchor="ctr"/>
          <a:lstStyle>
            <a:lvl1pPr algn="l">
              <a:defRPr sz="6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B7E18E04-D6A3-2A74-9E1C-B040070158E4}"/>
              </a:ext>
            </a:extLst>
          </p:cNvPr>
          <p:cNvSpPr>
            <a:spLocks noGrp="1"/>
          </p:cNvSpPr>
          <p:nvPr>
            <p:ph type="ftr" sz="quarter" idx="3"/>
          </p:nvPr>
        </p:nvSpPr>
        <p:spPr>
          <a:xfrm>
            <a:off x="722138" y="6311901"/>
            <a:ext cx="2143254" cy="365125"/>
          </a:xfrm>
          <a:prstGeom prst="rect">
            <a:avLst/>
          </a:prstGeom>
        </p:spPr>
        <p:txBody>
          <a:bodyPr vert="horz" lIns="91440" tIns="45720" rIns="91440" bIns="45720" rtlCol="0" anchor="ctr"/>
          <a:lstStyle>
            <a:lvl1pPr algn="l">
              <a:defRPr sz="6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1016571950"/>
      </p:ext>
    </p:extLst>
  </p:cSld>
  <p:clrMapOvr>
    <a:masterClrMapping/>
  </p:clrMapOvr>
  <p:transition>
    <p:fade/>
  </p:transition>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4" name="Picture 3" descr="A close up of a glass&#10;&#10;Description automatically generated">
            <a:extLst>
              <a:ext uri="{FF2B5EF4-FFF2-40B4-BE49-F238E27FC236}">
                <a16:creationId xmlns:a16="http://schemas.microsoft.com/office/drawing/2014/main" id="{D149E65F-47FA-B314-92C8-06F86A16E0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177777" y="4244487"/>
            <a:ext cx="1747529" cy="2432538"/>
          </a:xfrm>
          <a:prstGeom prst="rect">
            <a:avLst/>
          </a:prstGeom>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422673" y="1447800"/>
            <a:ext cx="3924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4796505" y="1447800"/>
            <a:ext cx="3924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EF9AC4B6-3C6D-FF0E-D3E7-0A439742CAE1}"/>
              </a:ext>
            </a:extLst>
          </p:cNvPr>
          <p:cNvSpPr>
            <a:spLocks noGrp="1"/>
          </p:cNvSpPr>
          <p:nvPr>
            <p:ph type="sldNum" sz="quarter" idx="4"/>
          </p:nvPr>
        </p:nvSpPr>
        <p:spPr>
          <a:xfrm>
            <a:off x="422672" y="6311901"/>
            <a:ext cx="299466" cy="365125"/>
          </a:xfrm>
          <a:prstGeom prst="rect">
            <a:avLst/>
          </a:prstGeom>
        </p:spPr>
        <p:txBody>
          <a:bodyPr vert="horz" lIns="91440" tIns="45720" rIns="91440" bIns="45720" rtlCol="0" anchor="ctr"/>
          <a:lstStyle>
            <a:lvl1pPr algn="l">
              <a:defRPr sz="6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CC349969-4152-90AA-1CC7-2A19CF0079DD}"/>
              </a:ext>
            </a:extLst>
          </p:cNvPr>
          <p:cNvSpPr>
            <a:spLocks noGrp="1"/>
          </p:cNvSpPr>
          <p:nvPr>
            <p:ph type="ftr" sz="quarter" idx="3"/>
          </p:nvPr>
        </p:nvSpPr>
        <p:spPr>
          <a:xfrm>
            <a:off x="722138" y="6311901"/>
            <a:ext cx="2143254" cy="365125"/>
          </a:xfrm>
          <a:prstGeom prst="rect">
            <a:avLst/>
          </a:prstGeom>
        </p:spPr>
        <p:txBody>
          <a:bodyPr vert="horz" lIns="91440" tIns="45720" rIns="91440" bIns="45720" rtlCol="0" anchor="ctr"/>
          <a:lstStyle>
            <a:lvl1pPr algn="l">
              <a:defRPr sz="6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910302284"/>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422672" y="1446822"/>
            <a:ext cx="2470547" cy="724535"/>
          </a:xfrm>
          <a:prstGeom prst="rect">
            <a:avLst/>
          </a:prstGeom>
        </p:spPr>
        <p:txBody>
          <a:bodyPr>
            <a:noAutofit/>
          </a:bodyPr>
          <a:lstStyle>
            <a:lvl1pPr marL="0" indent="0">
              <a:buNone/>
              <a:defRPr sz="1800" b="0" i="0">
                <a:solidFill>
                  <a:schemeClr val="tx2"/>
                </a:solidFill>
                <a:latin typeface="Segoe Sans Text" pitchFamily="2" charset="0"/>
                <a:cs typeface="Segoe Sans Text" pitchFamily="2" charset="0"/>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3347847" y="1446822"/>
            <a:ext cx="2468034" cy="724535"/>
          </a:xfrm>
          <a:prstGeom prst="rect">
            <a:avLst/>
          </a:prstGeom>
        </p:spPr>
        <p:txBody>
          <a:bodyPr>
            <a:noAutofit/>
          </a:bodyPr>
          <a:lstStyle>
            <a:lvl1pPr marL="0" indent="0">
              <a:buNone/>
              <a:defRPr sz="1800" b="0" i="0">
                <a:solidFill>
                  <a:schemeClr val="tx2"/>
                </a:solidFill>
                <a:latin typeface="Segoe Sans Text" pitchFamily="2" charset="0"/>
                <a:cs typeface="Segoe Sans Text" pitchFamily="2" charset="0"/>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6258382" y="1446822"/>
            <a:ext cx="2463389" cy="724535"/>
          </a:xfrm>
          <a:prstGeom prst="rect">
            <a:avLst/>
          </a:prstGeom>
        </p:spPr>
        <p:txBody>
          <a:bodyPr>
            <a:noAutofit/>
          </a:bodyPr>
          <a:lstStyle>
            <a:lvl1pPr marL="0" indent="0">
              <a:buNone/>
              <a:defRPr sz="1800" b="0" i="0">
                <a:solidFill>
                  <a:schemeClr val="tx2"/>
                </a:solidFill>
                <a:latin typeface="Segoe Sans Text" pitchFamily="2" charset="0"/>
                <a:cs typeface="Segoe Sans Text" pitchFamily="2" charset="0"/>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422672" y="2282826"/>
            <a:ext cx="2470547"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3345334" y="2282826"/>
            <a:ext cx="2470547"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6261588" y="2282826"/>
            <a:ext cx="2460197"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5">
            <a:extLst>
              <a:ext uri="{FF2B5EF4-FFF2-40B4-BE49-F238E27FC236}">
                <a16:creationId xmlns:a16="http://schemas.microsoft.com/office/drawing/2014/main" id="{915A1F00-762C-2767-C4A6-8D184491BC11}"/>
              </a:ext>
            </a:extLst>
          </p:cNvPr>
          <p:cNvSpPr>
            <a:spLocks noGrp="1"/>
          </p:cNvSpPr>
          <p:nvPr>
            <p:ph type="sldNum" sz="quarter" idx="4"/>
          </p:nvPr>
        </p:nvSpPr>
        <p:spPr>
          <a:xfrm>
            <a:off x="422672" y="6311901"/>
            <a:ext cx="299466" cy="365125"/>
          </a:xfrm>
          <a:prstGeom prst="rect">
            <a:avLst/>
          </a:prstGeom>
        </p:spPr>
        <p:txBody>
          <a:bodyPr vert="horz" lIns="91440" tIns="45720" rIns="91440" bIns="45720" rtlCol="0" anchor="ctr"/>
          <a:lstStyle>
            <a:lvl1pPr algn="l">
              <a:defRPr sz="6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5" name="Footer Placeholder 9">
            <a:extLst>
              <a:ext uri="{FF2B5EF4-FFF2-40B4-BE49-F238E27FC236}">
                <a16:creationId xmlns:a16="http://schemas.microsoft.com/office/drawing/2014/main" id="{161BBF73-28E0-73AF-9738-B191E0DCFEE7}"/>
              </a:ext>
            </a:extLst>
          </p:cNvPr>
          <p:cNvSpPr>
            <a:spLocks noGrp="1"/>
          </p:cNvSpPr>
          <p:nvPr>
            <p:ph type="ftr" sz="quarter" idx="3"/>
          </p:nvPr>
        </p:nvSpPr>
        <p:spPr>
          <a:xfrm>
            <a:off x="722138" y="6311901"/>
            <a:ext cx="2143254" cy="365125"/>
          </a:xfrm>
          <a:prstGeom prst="rect">
            <a:avLst/>
          </a:prstGeom>
        </p:spPr>
        <p:txBody>
          <a:bodyPr vert="horz" lIns="91440" tIns="45720" rIns="91440" bIns="45720" rtlCol="0" anchor="ctr"/>
          <a:lstStyle>
            <a:lvl1pPr algn="l">
              <a:defRPr sz="6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248434496"/>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p15:clr>
            <a:srgbClr val="5ACBF0"/>
          </p15:clr>
        </p15:guide>
        <p15:guide id="8" pos="4883">
          <p15:clr>
            <a:srgbClr val="5ACBF0"/>
          </p15:clr>
        </p15:guide>
        <p15:guide id="9" pos="525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5BE4BD72-7608-5CA9-94E4-965E1CC54E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177777" y="4244487"/>
            <a:ext cx="1747529" cy="2432538"/>
          </a:xfrm>
          <a:prstGeom prst="rect">
            <a:avLst/>
          </a:prstGeom>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421693" y="1446822"/>
            <a:ext cx="1912907" cy="724535"/>
          </a:xfrm>
          <a:prstGeom prst="rect">
            <a:avLst/>
          </a:prstGeom>
        </p:spPr>
        <p:txBody>
          <a:bodyPr>
            <a:noAutofit/>
          </a:bodyPr>
          <a:lstStyle>
            <a:lvl1pPr marL="0" indent="0">
              <a:buNone/>
              <a:defRPr sz="1800" b="0" i="0">
                <a:solidFill>
                  <a:schemeClr val="tx2"/>
                </a:solidFill>
                <a:latin typeface="Segoe Sans Text" pitchFamily="2" charset="0"/>
                <a:cs typeface="Segoe Sans Text" pitchFamily="2" charset="0"/>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422672" y="2282826"/>
            <a:ext cx="1912907"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2560407" y="1446822"/>
            <a:ext cx="1895686" cy="724535"/>
          </a:xfrm>
          <a:prstGeom prst="rect">
            <a:avLst/>
          </a:prstGeom>
        </p:spPr>
        <p:txBody>
          <a:bodyPr>
            <a:noAutofit/>
          </a:bodyPr>
          <a:lstStyle>
            <a:lvl1pPr marL="0" indent="0">
              <a:buNone/>
              <a:defRPr sz="1800" b="0" i="0">
                <a:solidFill>
                  <a:schemeClr val="tx2"/>
                </a:solidFill>
                <a:latin typeface="Segoe Sans Text" pitchFamily="2" charset="0"/>
                <a:cs typeface="Segoe Sans Text" pitchFamily="2" charset="0"/>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2560406" y="2282826"/>
            <a:ext cx="1896666"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4694718" y="1446822"/>
            <a:ext cx="1895686" cy="724535"/>
          </a:xfrm>
          <a:prstGeom prst="rect">
            <a:avLst/>
          </a:prstGeom>
        </p:spPr>
        <p:txBody>
          <a:bodyPr>
            <a:noAutofit/>
          </a:bodyPr>
          <a:lstStyle>
            <a:lvl1pPr marL="0" indent="0">
              <a:buNone/>
              <a:defRPr sz="1800" b="0" i="0">
                <a:solidFill>
                  <a:schemeClr val="tx2"/>
                </a:solidFill>
                <a:latin typeface="Segoe Sans Text" pitchFamily="2" charset="0"/>
                <a:cs typeface="Segoe Sans Text" pitchFamily="2" charset="0"/>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4694718" y="2282826"/>
            <a:ext cx="1896666"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6816211" y="1446822"/>
            <a:ext cx="1903895" cy="724535"/>
          </a:xfrm>
          <a:prstGeom prst="rect">
            <a:avLst/>
          </a:prstGeom>
        </p:spPr>
        <p:txBody>
          <a:bodyPr>
            <a:noAutofit/>
          </a:bodyPr>
          <a:lstStyle>
            <a:lvl1pPr marL="0" indent="0">
              <a:buNone/>
              <a:defRPr sz="1800" b="0" i="0">
                <a:solidFill>
                  <a:schemeClr val="tx2"/>
                </a:solidFill>
                <a:latin typeface="Segoe Sans Text" pitchFamily="2" charset="0"/>
                <a:cs typeface="Segoe Sans Text" pitchFamily="2" charset="0"/>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6816210" y="2282826"/>
            <a:ext cx="190488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p>
            <a:r>
              <a:rPr lang="en-US"/>
              <a:t>Click to edit Master title style</a:t>
            </a:r>
          </a:p>
        </p:txBody>
      </p:sp>
      <p:sp>
        <p:nvSpPr>
          <p:cNvPr id="17" name="Slide Number Placeholder 5">
            <a:extLst>
              <a:ext uri="{FF2B5EF4-FFF2-40B4-BE49-F238E27FC236}">
                <a16:creationId xmlns:a16="http://schemas.microsoft.com/office/drawing/2014/main" id="{1F5B28C8-281E-D094-E9EB-96D795D8C027}"/>
              </a:ext>
            </a:extLst>
          </p:cNvPr>
          <p:cNvSpPr>
            <a:spLocks noGrp="1"/>
          </p:cNvSpPr>
          <p:nvPr>
            <p:ph type="sldNum" sz="quarter" idx="4"/>
          </p:nvPr>
        </p:nvSpPr>
        <p:spPr>
          <a:xfrm>
            <a:off x="422672" y="6311901"/>
            <a:ext cx="299466" cy="365125"/>
          </a:xfrm>
          <a:prstGeom prst="rect">
            <a:avLst/>
          </a:prstGeom>
        </p:spPr>
        <p:txBody>
          <a:bodyPr vert="horz" lIns="91440" tIns="45720" rIns="91440" bIns="45720" rtlCol="0" anchor="ctr"/>
          <a:lstStyle>
            <a:lvl1pPr algn="l">
              <a:defRPr sz="6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8" name="Footer Placeholder 9">
            <a:extLst>
              <a:ext uri="{FF2B5EF4-FFF2-40B4-BE49-F238E27FC236}">
                <a16:creationId xmlns:a16="http://schemas.microsoft.com/office/drawing/2014/main" id="{3398597E-4444-1B32-B71E-50C2D1420258}"/>
              </a:ext>
            </a:extLst>
          </p:cNvPr>
          <p:cNvSpPr>
            <a:spLocks noGrp="1"/>
          </p:cNvSpPr>
          <p:nvPr>
            <p:ph type="ftr" sz="quarter" idx="3"/>
          </p:nvPr>
        </p:nvSpPr>
        <p:spPr>
          <a:xfrm>
            <a:off x="722138" y="6311901"/>
            <a:ext cx="2143254" cy="365125"/>
          </a:xfrm>
          <a:prstGeom prst="rect">
            <a:avLst/>
          </a:prstGeom>
        </p:spPr>
        <p:txBody>
          <a:bodyPr vert="horz" lIns="91440" tIns="45720" rIns="91440" bIns="45720" rtlCol="0" anchor="ctr"/>
          <a:lstStyle>
            <a:lvl1pPr algn="l">
              <a:defRPr sz="6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425122669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 Large Statement Slide 2">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61AB2F-44E5-E6DF-0983-D3EBD1F0DEBD}"/>
              </a:ext>
            </a:extLst>
          </p:cNvPr>
          <p:cNvSpPr>
            <a:spLocks noGrp="1"/>
          </p:cNvSpPr>
          <p:nvPr>
            <p:ph type="title" hasCustomPrompt="1"/>
          </p:nvPr>
        </p:nvSpPr>
        <p:spPr>
          <a:xfrm>
            <a:off x="422910" y="503396"/>
            <a:ext cx="2737485" cy="944404"/>
          </a:xfrm>
        </p:spPr>
        <p:txBody>
          <a:bodyPr/>
          <a:lstStyle/>
          <a:p>
            <a:r>
              <a:rPr lang="en-US"/>
              <a:t>Page title</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3335973" y="5900742"/>
            <a:ext cx="5379731" cy="279397"/>
          </a:xfrm>
          <a:prstGeom prst="rect">
            <a:avLst/>
          </a:prstGeom>
        </p:spPr>
        <p:txBody>
          <a:bodyPr>
            <a:normAutofit/>
          </a:bodyPr>
          <a:lstStyle>
            <a:lvl1pPr marL="0" indent="0">
              <a:buNone/>
              <a:defRPr sz="75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p:nvPr>
        </p:nvSpPr>
        <p:spPr>
          <a:xfrm>
            <a:off x="3335972" y="1447801"/>
            <a:ext cx="5379244" cy="322761"/>
          </a:xfrm>
          <a:prstGeom prst="rect">
            <a:avLst/>
          </a:prstGeom>
        </p:spPr>
        <p:txBody>
          <a:bodyPr>
            <a:normAutofit/>
          </a:bodyPr>
          <a:lstStyle>
            <a:lvl1pPr marL="0" indent="0">
              <a:buNone/>
              <a:defRPr sz="105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12" name="Slide Number Placeholder 5">
            <a:extLst>
              <a:ext uri="{FF2B5EF4-FFF2-40B4-BE49-F238E27FC236}">
                <a16:creationId xmlns:a16="http://schemas.microsoft.com/office/drawing/2014/main" id="{D2E2A619-0160-BA80-FD92-FDF07C5BE1E0}"/>
              </a:ext>
            </a:extLst>
          </p:cNvPr>
          <p:cNvSpPr>
            <a:spLocks noGrp="1"/>
          </p:cNvSpPr>
          <p:nvPr>
            <p:ph type="sldNum" sz="quarter" idx="4"/>
          </p:nvPr>
        </p:nvSpPr>
        <p:spPr>
          <a:xfrm>
            <a:off x="422672" y="6311901"/>
            <a:ext cx="299466" cy="365125"/>
          </a:xfrm>
          <a:prstGeom prst="rect">
            <a:avLst/>
          </a:prstGeom>
        </p:spPr>
        <p:txBody>
          <a:bodyPr vert="horz" lIns="91440" tIns="45720" rIns="91440" bIns="45720" rtlCol="0" anchor="ctr"/>
          <a:lstStyle>
            <a:lvl1pPr algn="l">
              <a:defRPr sz="6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1C6277CC-A2E0-88EC-CDAB-33433357BB54}"/>
              </a:ext>
            </a:extLst>
          </p:cNvPr>
          <p:cNvSpPr>
            <a:spLocks noGrp="1"/>
          </p:cNvSpPr>
          <p:nvPr>
            <p:ph type="ftr" sz="quarter" idx="3"/>
          </p:nvPr>
        </p:nvSpPr>
        <p:spPr>
          <a:xfrm>
            <a:off x="722138" y="6311901"/>
            <a:ext cx="2143254" cy="365125"/>
          </a:xfrm>
          <a:prstGeom prst="rect">
            <a:avLst/>
          </a:prstGeom>
        </p:spPr>
        <p:txBody>
          <a:bodyPr vert="horz" lIns="91440" tIns="45720" rIns="91440" bIns="45720" rtlCol="0" anchor="ctr"/>
          <a:lstStyle>
            <a:lvl1pPr algn="l">
              <a:defRPr sz="6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
        <p:nvSpPr>
          <p:cNvPr id="17" name="Text Placeholder 16">
            <a:extLst>
              <a:ext uri="{FF2B5EF4-FFF2-40B4-BE49-F238E27FC236}">
                <a16:creationId xmlns:a16="http://schemas.microsoft.com/office/drawing/2014/main" id="{572AF142-6064-1FA5-D6DA-38C3F8915010}"/>
              </a:ext>
            </a:extLst>
          </p:cNvPr>
          <p:cNvSpPr>
            <a:spLocks noGrp="1"/>
          </p:cNvSpPr>
          <p:nvPr>
            <p:ph type="body" sz="quarter" idx="31"/>
          </p:nvPr>
        </p:nvSpPr>
        <p:spPr>
          <a:xfrm>
            <a:off x="3336132" y="1836738"/>
            <a:ext cx="5379244" cy="392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24013AEE-7EE3-A462-8DDD-7DEABBDF11CB}"/>
              </a:ext>
            </a:extLst>
          </p:cNvPr>
          <p:cNvSpPr>
            <a:spLocks noGrp="1"/>
          </p:cNvSpPr>
          <p:nvPr>
            <p:ph type="body" sz="quarter" idx="32" hasCustomPrompt="1"/>
          </p:nvPr>
        </p:nvSpPr>
        <p:spPr>
          <a:xfrm>
            <a:off x="3336132" y="503238"/>
            <a:ext cx="5385197" cy="944562"/>
          </a:xfrm>
        </p:spPr>
        <p:txBody>
          <a:bodyPr>
            <a:normAutofit/>
          </a:bodyPr>
          <a:lstStyle>
            <a:lvl1pPr marL="0" indent="0">
              <a:buNone/>
              <a:defRPr sz="2100">
                <a:latin typeface="+mj-lt"/>
              </a:defRPr>
            </a:lvl1pPr>
          </a:lstStyle>
          <a:p>
            <a:pPr lvl="0"/>
            <a:r>
              <a:rPr lang="en-US"/>
              <a:t>Click to add text</a:t>
            </a:r>
          </a:p>
        </p:txBody>
      </p:sp>
      <p:pic>
        <p:nvPicPr>
          <p:cNvPr id="2" name="Picture 1">
            <a:extLst>
              <a:ext uri="{FF2B5EF4-FFF2-40B4-BE49-F238E27FC236}">
                <a16:creationId xmlns:a16="http://schemas.microsoft.com/office/drawing/2014/main" id="{1B5751A0-DF29-056E-594D-6E016C137F45}"/>
              </a:ext>
            </a:extLst>
          </p:cNvPr>
          <p:cNvPicPr>
            <a:picLocks noChangeAspect="1"/>
          </p:cNvPicPr>
          <p:nvPr userDrawn="1"/>
        </p:nvPicPr>
        <p:blipFill rotWithShape="1">
          <a:blip r:embed="rId2"/>
          <a:srcRect l="24025" t="15512" r="-4132" b="4381"/>
          <a:stretch/>
        </p:blipFill>
        <p:spPr>
          <a:xfrm>
            <a:off x="-1" y="2451848"/>
            <a:ext cx="2903935" cy="4352030"/>
          </a:xfrm>
          <a:prstGeom prst="rect">
            <a:avLst/>
          </a:prstGeom>
        </p:spPr>
      </p:pic>
    </p:spTree>
    <p:extLst>
      <p:ext uri="{BB962C8B-B14F-4D97-AF65-F5344CB8AC3E}">
        <p14:creationId xmlns:p14="http://schemas.microsoft.com/office/powerpoint/2010/main" val="27172595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 Large Statement Slide 1">
    <p:bg>
      <p:bgRef idx="1001">
        <a:schemeClr val="bg1"/>
      </p:bgRef>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3337824" y="1447800"/>
            <a:ext cx="5377551" cy="3714512"/>
          </a:xfrm>
          <a:prstGeom prst="rect">
            <a:avLst/>
          </a:prstGeom>
        </p:spPr>
        <p:txBody>
          <a:bodyPr>
            <a:noAutofit/>
          </a:bodyPr>
          <a:lstStyle>
            <a:lvl1pPr marL="0" indent="0">
              <a:buNone/>
              <a:defRPr sz="1950" b="0" i="0">
                <a:solidFill>
                  <a:schemeClr val="tx1"/>
                </a:solidFill>
                <a:latin typeface="Segoe Sans Text Light" pitchFamily="2" charset="0"/>
                <a:cs typeface="Segoe Sans Text 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3337824" y="5382181"/>
            <a:ext cx="5377551" cy="338554"/>
          </a:xfrm>
          <a:prstGeom prst="rect">
            <a:avLst/>
          </a:prstGeom>
        </p:spPr>
        <p:txBody>
          <a:bodyPr>
            <a:normAutofit/>
          </a:bodyPr>
          <a:lstStyle>
            <a:lvl1pPr marL="0" indent="0">
              <a:buNone/>
              <a:defRPr sz="1200" b="1" i="0">
                <a:solidFill>
                  <a:schemeClr val="tx1"/>
                </a:solidFill>
                <a:latin typeface="Segoe Sans Text Semibold" pitchFamily="2" charset="0"/>
                <a:cs typeface="Segoe Sans Text Semibold" pitchFamily="2" charset="0"/>
              </a:defRPr>
            </a:lvl1pPr>
          </a:lstStyle>
          <a:p>
            <a:pPr lvl="0"/>
            <a:r>
              <a:rPr lang="en-US"/>
              <a:t>Click to edit Master text styles</a:t>
            </a:r>
          </a:p>
        </p:txBody>
      </p:sp>
      <p:sp>
        <p:nvSpPr>
          <p:cNvPr id="14" name="Rectangle 13">
            <a:extLst>
              <a:ext uri="{FF2B5EF4-FFF2-40B4-BE49-F238E27FC236}">
                <a16:creationId xmlns:a16="http://schemas.microsoft.com/office/drawing/2014/main" id="{8C7D6636-EFEC-C038-0FA4-DE6ACEDD8DF7}"/>
              </a:ext>
            </a:extLst>
          </p:cNvPr>
          <p:cNvSpPr/>
          <p:nvPr userDrawn="1"/>
        </p:nvSpPr>
        <p:spPr>
          <a:xfrm rot="16200000">
            <a:off x="-1983076" y="1983076"/>
            <a:ext cx="6870085" cy="2903933"/>
          </a:xfrm>
          <a:prstGeom prst="rect">
            <a:avLst/>
          </a:prstGeom>
          <a:gradFill flip="none" rotWithShape="1">
            <a:gsLst>
              <a:gs pos="100000">
                <a:srgbClr val="8DC8E8"/>
              </a:gs>
              <a:gs pos="0">
                <a:srgbClr val="D59ED7"/>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30302" tIns="130302" rIns="130302" bIns="130302" rtlCol="0" anchor="t" anchorCtr="0"/>
          <a:lstStyle/>
          <a:p>
            <a:pPr lvl="0"/>
            <a:endParaRPr lang="en-US" sz="750">
              <a:solidFill>
                <a:srgbClr val="FFFF00"/>
              </a:solidFill>
              <a:latin typeface="Segoe UI" panose="020B0502040204020203" pitchFamily="34" charset="0"/>
              <a:cs typeface="Segoe UI" panose="020B0502040204020203" pitchFamily="34" charset="0"/>
            </a:endParaRPr>
          </a:p>
        </p:txBody>
      </p:sp>
      <p:sp>
        <p:nvSpPr>
          <p:cNvPr id="5" name="Slide Number Placeholder 5">
            <a:extLst>
              <a:ext uri="{FF2B5EF4-FFF2-40B4-BE49-F238E27FC236}">
                <a16:creationId xmlns:a16="http://schemas.microsoft.com/office/drawing/2014/main" id="{3229E6CA-A784-F774-2259-1004E9800AF9}"/>
              </a:ext>
            </a:extLst>
          </p:cNvPr>
          <p:cNvSpPr>
            <a:spLocks noGrp="1"/>
          </p:cNvSpPr>
          <p:nvPr>
            <p:ph type="sldNum" sz="quarter" idx="4"/>
          </p:nvPr>
        </p:nvSpPr>
        <p:spPr>
          <a:xfrm>
            <a:off x="422672" y="6311901"/>
            <a:ext cx="299466" cy="365125"/>
          </a:xfrm>
          <a:prstGeom prst="rect">
            <a:avLst/>
          </a:prstGeom>
        </p:spPr>
        <p:txBody>
          <a:bodyPr vert="horz" lIns="91440" tIns="45720" rIns="91440" bIns="45720" rtlCol="0" anchor="ctr"/>
          <a:lstStyle>
            <a:lvl1pPr algn="l">
              <a:defRPr sz="600" b="0" i="0">
                <a:solidFill>
                  <a:schemeClr val="bg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6" name="Footer Placeholder 9">
            <a:extLst>
              <a:ext uri="{FF2B5EF4-FFF2-40B4-BE49-F238E27FC236}">
                <a16:creationId xmlns:a16="http://schemas.microsoft.com/office/drawing/2014/main" id="{B115AC9E-859E-1188-69A7-AE4FE23D3D43}"/>
              </a:ext>
            </a:extLst>
          </p:cNvPr>
          <p:cNvSpPr>
            <a:spLocks noGrp="1"/>
          </p:cNvSpPr>
          <p:nvPr>
            <p:ph type="ftr" sz="quarter" idx="3"/>
          </p:nvPr>
        </p:nvSpPr>
        <p:spPr>
          <a:xfrm>
            <a:off x="722138" y="6311901"/>
            <a:ext cx="2143254" cy="365125"/>
          </a:xfrm>
          <a:prstGeom prst="rect">
            <a:avLst/>
          </a:prstGeom>
        </p:spPr>
        <p:txBody>
          <a:bodyPr vert="horz" lIns="91440" tIns="45720" rIns="91440" bIns="45720" rtlCol="0" anchor="ctr"/>
          <a:lstStyle>
            <a:lvl1pPr algn="l">
              <a:defRPr sz="600" b="0" i="0">
                <a:solidFill>
                  <a:schemeClr val="bg1"/>
                </a:solidFill>
                <a:latin typeface="Segoe Sans Small Semilight" pitchFamily="2" charset="0"/>
                <a:cs typeface="Segoe Sans Small Semilight" pitchFamily="2" charset="0"/>
              </a:defRPr>
            </a:lvl1pPr>
          </a:lstStyle>
          <a:p>
            <a:r>
              <a:rPr lang="en-US"/>
              <a:t>Microsoft Fabric Community Conference 2024</a:t>
            </a:r>
          </a:p>
        </p:txBody>
      </p:sp>
      <p:sp>
        <p:nvSpPr>
          <p:cNvPr id="7" name="Title 6">
            <a:extLst>
              <a:ext uri="{FF2B5EF4-FFF2-40B4-BE49-F238E27FC236}">
                <a16:creationId xmlns:a16="http://schemas.microsoft.com/office/drawing/2014/main" id="{FC81207B-171A-D6F9-39F2-11C30F7C62DD}"/>
              </a:ext>
            </a:extLst>
          </p:cNvPr>
          <p:cNvSpPr>
            <a:spLocks noGrp="1"/>
          </p:cNvSpPr>
          <p:nvPr>
            <p:ph type="title"/>
          </p:nvPr>
        </p:nvSpPr>
        <p:spPr>
          <a:xfrm>
            <a:off x="3337824" y="503397"/>
            <a:ext cx="5383266" cy="724535"/>
          </a:xfrm>
        </p:spPr>
        <p:txBody>
          <a:bodyPr/>
          <a:lstStyle>
            <a:lvl1pPr>
              <a:defRPr>
                <a:solidFill>
                  <a:schemeClr val="tx1"/>
                </a:solidFill>
              </a:defRPr>
            </a:lvl1pPr>
          </a:lstStyle>
          <a:p>
            <a:r>
              <a:rPr lang="en-US"/>
              <a:t>Click to edit Master title style</a:t>
            </a:r>
          </a:p>
        </p:txBody>
      </p:sp>
      <p:pic>
        <p:nvPicPr>
          <p:cNvPr id="3" name="Picture 2">
            <a:extLst>
              <a:ext uri="{FF2B5EF4-FFF2-40B4-BE49-F238E27FC236}">
                <a16:creationId xmlns:a16="http://schemas.microsoft.com/office/drawing/2014/main" id="{0EF1885E-6A4A-6944-63E0-96B71794789F}"/>
              </a:ext>
            </a:extLst>
          </p:cNvPr>
          <p:cNvPicPr>
            <a:picLocks noChangeAspect="1"/>
          </p:cNvPicPr>
          <p:nvPr userDrawn="1"/>
        </p:nvPicPr>
        <p:blipFill>
          <a:blip r:embed="rId2"/>
          <a:srcRect l="39" r="39"/>
          <a:stretch/>
        </p:blipFill>
        <p:spPr>
          <a:xfrm>
            <a:off x="6753225" y="4571385"/>
            <a:ext cx="2388930" cy="2298700"/>
          </a:xfrm>
          <a:prstGeom prst="rect">
            <a:avLst/>
          </a:prstGeom>
          <a:effectLst>
            <a:outerShdw blurRad="50800" dist="38100" dir="13500000" algn="br" rotWithShape="0">
              <a:schemeClr val="bg1">
                <a:alpha val="40000"/>
              </a:schemeClr>
            </a:outerShdw>
          </a:effectLst>
        </p:spPr>
      </p:pic>
    </p:spTree>
    <p:extLst>
      <p:ext uri="{BB962C8B-B14F-4D97-AF65-F5344CB8AC3E}">
        <p14:creationId xmlns:p14="http://schemas.microsoft.com/office/powerpoint/2010/main" val="747709099"/>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and Photo 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5433647" y="0"/>
            <a:ext cx="3710353" cy="685800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200">
                <a:solidFill>
                  <a:schemeClr val="bg1"/>
                </a:solidFill>
              </a:defRPr>
            </a:lvl1pPr>
          </a:lstStyle>
          <a:p>
            <a:r>
              <a:rPr lang="en-US"/>
              <a:t>Click icon to add picture</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p:nvPr>
        </p:nvSpPr>
        <p:spPr>
          <a:xfrm>
            <a:off x="2812581" y="4704300"/>
            <a:ext cx="2222456" cy="254563"/>
          </a:xfrm>
          <a:prstGeom prst="rect">
            <a:avLst/>
          </a:prstGeom>
        </p:spPr>
        <p:txBody>
          <a:bodyPr>
            <a:noAutofit/>
          </a:bodyPr>
          <a:lstStyle>
            <a:lvl1pPr marL="0" indent="0">
              <a:buNone/>
              <a:defRPr sz="75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p:nvPr>
        </p:nvSpPr>
        <p:spPr>
          <a:xfrm>
            <a:off x="422672" y="4704300"/>
            <a:ext cx="2222456" cy="254563"/>
          </a:xfrm>
          <a:prstGeom prst="rect">
            <a:avLst/>
          </a:prstGeom>
        </p:spPr>
        <p:txBody>
          <a:bodyPr>
            <a:noAutofit/>
          </a:bodyPr>
          <a:lstStyle>
            <a:lvl1pPr marL="0" indent="0">
              <a:buNone/>
              <a:defRPr sz="75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6" name="Text Placeholder 15">
            <a:extLst>
              <a:ext uri="{FF2B5EF4-FFF2-40B4-BE49-F238E27FC236}">
                <a16:creationId xmlns:a16="http://schemas.microsoft.com/office/drawing/2014/main" id="{275AAFC7-8303-C8E8-DE12-8D4C4A6C778B}"/>
              </a:ext>
            </a:extLst>
          </p:cNvPr>
          <p:cNvSpPr>
            <a:spLocks noGrp="1"/>
          </p:cNvSpPr>
          <p:nvPr>
            <p:ph type="body" sz="quarter" idx="36"/>
          </p:nvPr>
        </p:nvSpPr>
        <p:spPr>
          <a:xfrm>
            <a:off x="422672" y="1447800"/>
            <a:ext cx="2222897"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DF8F953-04D1-735A-0E97-B366FD44ED22}"/>
              </a:ext>
            </a:extLst>
          </p:cNvPr>
          <p:cNvSpPr>
            <a:spLocks noGrp="1"/>
          </p:cNvSpPr>
          <p:nvPr>
            <p:ph type="body" sz="quarter" idx="37"/>
          </p:nvPr>
        </p:nvSpPr>
        <p:spPr>
          <a:xfrm>
            <a:off x="2807494" y="1447800"/>
            <a:ext cx="2222897"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5">
            <a:extLst>
              <a:ext uri="{FF2B5EF4-FFF2-40B4-BE49-F238E27FC236}">
                <a16:creationId xmlns:a16="http://schemas.microsoft.com/office/drawing/2014/main" id="{767593EA-C24F-D541-4AD6-C897451E2341}"/>
              </a:ext>
            </a:extLst>
          </p:cNvPr>
          <p:cNvSpPr>
            <a:spLocks noGrp="1"/>
          </p:cNvSpPr>
          <p:nvPr>
            <p:ph type="sldNum" sz="quarter" idx="4"/>
          </p:nvPr>
        </p:nvSpPr>
        <p:spPr>
          <a:xfrm>
            <a:off x="422672" y="6311901"/>
            <a:ext cx="299466" cy="365125"/>
          </a:xfrm>
          <a:prstGeom prst="rect">
            <a:avLst/>
          </a:prstGeom>
        </p:spPr>
        <p:txBody>
          <a:bodyPr vert="horz" lIns="91440" tIns="45720" rIns="91440" bIns="45720" rtlCol="0" anchor="ctr"/>
          <a:lstStyle>
            <a:lvl1pPr algn="l">
              <a:defRPr sz="6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0" name="Footer Placeholder 9">
            <a:extLst>
              <a:ext uri="{FF2B5EF4-FFF2-40B4-BE49-F238E27FC236}">
                <a16:creationId xmlns:a16="http://schemas.microsoft.com/office/drawing/2014/main" id="{EB0D3F5E-5670-F458-A317-6B6A22BB25E5}"/>
              </a:ext>
            </a:extLst>
          </p:cNvPr>
          <p:cNvSpPr>
            <a:spLocks noGrp="1"/>
          </p:cNvSpPr>
          <p:nvPr>
            <p:ph type="ftr" sz="quarter" idx="3"/>
          </p:nvPr>
        </p:nvSpPr>
        <p:spPr>
          <a:xfrm>
            <a:off x="722138" y="6311901"/>
            <a:ext cx="2143254" cy="365125"/>
          </a:xfrm>
          <a:prstGeom prst="rect">
            <a:avLst/>
          </a:prstGeom>
        </p:spPr>
        <p:txBody>
          <a:bodyPr vert="horz" lIns="91440" tIns="45720" rIns="91440" bIns="45720" rtlCol="0" anchor="ctr"/>
          <a:lstStyle>
            <a:lvl1pPr algn="l">
              <a:defRPr sz="6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
        <p:nvSpPr>
          <p:cNvPr id="21" name="Title 20">
            <a:extLst>
              <a:ext uri="{FF2B5EF4-FFF2-40B4-BE49-F238E27FC236}">
                <a16:creationId xmlns:a16="http://schemas.microsoft.com/office/drawing/2014/main" id="{D5BF61D2-C71C-E6A7-A3C6-80AB37B3DE53}"/>
              </a:ext>
            </a:extLst>
          </p:cNvPr>
          <p:cNvSpPr>
            <a:spLocks noGrp="1"/>
          </p:cNvSpPr>
          <p:nvPr>
            <p:ph type="title"/>
          </p:nvPr>
        </p:nvSpPr>
        <p:spPr>
          <a:xfrm>
            <a:off x="422910" y="503397"/>
            <a:ext cx="4607481" cy="724535"/>
          </a:xfrm>
        </p:spPr>
        <p:txBody>
          <a:bodyPr/>
          <a:lstStyle/>
          <a:p>
            <a:r>
              <a:rPr lang="en-US"/>
              <a:t>Click to edit Master title style</a:t>
            </a:r>
          </a:p>
        </p:txBody>
      </p:sp>
    </p:spTree>
    <p:extLst>
      <p:ext uri="{BB962C8B-B14F-4D97-AF65-F5344CB8AC3E}">
        <p14:creationId xmlns:p14="http://schemas.microsoft.com/office/powerpoint/2010/main" val="120469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9A7232-6FE7-4039-BEA8-14C0DD33513A}" type="datetimeFigureOut">
              <a:rPr lang="en-US" smtClean="0"/>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CCEFDC-4DF6-4159-B381-6055ED4D0002}" type="slidenum">
              <a:rPr lang="en-US" smtClean="0"/>
              <a:t>‹#›</a:t>
            </a:fld>
            <a:endParaRPr lang="en-US"/>
          </a:p>
        </p:txBody>
      </p:sp>
    </p:spTree>
    <p:extLst>
      <p:ext uri="{BB962C8B-B14F-4D97-AF65-F5344CB8AC3E}">
        <p14:creationId xmlns:p14="http://schemas.microsoft.com/office/powerpoint/2010/main" val="24300576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and Photo Slide 2">
    <p:spTree>
      <p:nvGrpSpPr>
        <p:cNvPr id="1" name=""/>
        <p:cNvGrpSpPr/>
        <p:nvPr/>
      </p:nvGrpSpPr>
      <p:grpSpPr>
        <a:xfrm>
          <a:off x="0" y="0"/>
          <a:ext cx="0" cy="0"/>
          <a:chOff x="0" y="0"/>
          <a:chExt cx="0" cy="0"/>
        </a:xfrm>
      </p:grpSpPr>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p:nvPr>
        </p:nvSpPr>
        <p:spPr>
          <a:xfrm>
            <a:off x="422910" y="4856781"/>
            <a:ext cx="2832626" cy="254563"/>
          </a:xfrm>
          <a:prstGeom prst="rect">
            <a:avLst/>
          </a:prstGeom>
        </p:spPr>
        <p:txBody>
          <a:bodyPr>
            <a:noAutofit/>
          </a:bodyPr>
          <a:lstStyle>
            <a:lvl1pPr marL="0" indent="0">
              <a:buNone/>
              <a:defRPr sz="750" b="1" i="0">
                <a:solidFill>
                  <a:schemeClr val="tx2"/>
                </a:solidFill>
                <a:latin typeface="Segoe Sans Small" pitchFamily="2" charset="0"/>
                <a:cs typeface="Segoe Sans Small" pitchFamily="2" charset="0"/>
              </a:defRPr>
            </a:lvl1pPr>
          </a:lstStyle>
          <a:p>
            <a:pPr lvl="0"/>
            <a:r>
              <a:rPr lang="en-US"/>
              <a:t>Click to edit Master text styles</a:t>
            </a:r>
          </a:p>
        </p:txBody>
      </p:sp>
      <p:pic>
        <p:nvPicPr>
          <p:cNvPr id="5" name="Picture 4" descr="A close up of a blue and purple hexagon&#10;&#10;Description automatically generated">
            <a:extLst>
              <a:ext uri="{FF2B5EF4-FFF2-40B4-BE49-F238E27FC236}">
                <a16:creationId xmlns:a16="http://schemas.microsoft.com/office/drawing/2014/main" id="{79EEEB21-56FB-40ED-EB85-3AE86D71DD9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829627" y="3705013"/>
            <a:ext cx="2314373" cy="3152988"/>
          </a:xfrm>
          <a:prstGeom prst="rect">
            <a:avLst/>
          </a:prstGeom>
        </p:spPr>
      </p:pic>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3654649" y="476250"/>
            <a:ext cx="5060726" cy="5703888"/>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2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F12768B1-E355-4445-0679-C7E978F9F45B}"/>
              </a:ext>
            </a:extLst>
          </p:cNvPr>
          <p:cNvSpPr>
            <a:spLocks noGrp="1"/>
          </p:cNvSpPr>
          <p:nvPr>
            <p:ph type="title"/>
          </p:nvPr>
        </p:nvSpPr>
        <p:spPr>
          <a:xfrm>
            <a:off x="422911" y="503396"/>
            <a:ext cx="2832626" cy="944404"/>
          </a:xfrm>
        </p:spPr>
        <p:txBody>
          <a:bodyPr/>
          <a:lstStyle/>
          <a:p>
            <a:r>
              <a:rPr lang="en-US"/>
              <a:t>Click to edit Master title style</a:t>
            </a:r>
          </a:p>
        </p:txBody>
      </p:sp>
      <p:sp>
        <p:nvSpPr>
          <p:cNvPr id="12" name="Text Placeholder 11">
            <a:extLst>
              <a:ext uri="{FF2B5EF4-FFF2-40B4-BE49-F238E27FC236}">
                <a16:creationId xmlns:a16="http://schemas.microsoft.com/office/drawing/2014/main" id="{7802570B-6139-8E28-F4F3-35DC9C75C16A}"/>
              </a:ext>
            </a:extLst>
          </p:cNvPr>
          <p:cNvSpPr>
            <a:spLocks noGrp="1"/>
          </p:cNvSpPr>
          <p:nvPr>
            <p:ph type="body" sz="quarter" idx="31"/>
          </p:nvPr>
        </p:nvSpPr>
        <p:spPr>
          <a:xfrm>
            <a:off x="422672" y="1447801"/>
            <a:ext cx="2833367" cy="32438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40E3946B-174B-88B6-B67D-CDBCF499A022}"/>
              </a:ext>
            </a:extLst>
          </p:cNvPr>
          <p:cNvSpPr>
            <a:spLocks noGrp="1"/>
          </p:cNvSpPr>
          <p:nvPr>
            <p:ph type="sldNum" sz="quarter" idx="4"/>
          </p:nvPr>
        </p:nvSpPr>
        <p:spPr>
          <a:xfrm>
            <a:off x="422672" y="6311901"/>
            <a:ext cx="299466" cy="365125"/>
          </a:xfrm>
          <a:prstGeom prst="rect">
            <a:avLst/>
          </a:prstGeom>
        </p:spPr>
        <p:txBody>
          <a:bodyPr vert="horz" lIns="91440" tIns="45720" rIns="91440" bIns="45720" rtlCol="0" anchor="ctr"/>
          <a:lstStyle>
            <a:lvl1pPr algn="l">
              <a:defRPr sz="6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326E1E3C-955A-C0D3-B965-04805BCEEB80}"/>
              </a:ext>
            </a:extLst>
          </p:cNvPr>
          <p:cNvSpPr>
            <a:spLocks noGrp="1"/>
          </p:cNvSpPr>
          <p:nvPr>
            <p:ph type="ftr" sz="quarter" idx="3"/>
          </p:nvPr>
        </p:nvSpPr>
        <p:spPr>
          <a:xfrm>
            <a:off x="722138" y="6311901"/>
            <a:ext cx="2143254" cy="365125"/>
          </a:xfrm>
          <a:prstGeom prst="rect">
            <a:avLst/>
          </a:prstGeom>
        </p:spPr>
        <p:txBody>
          <a:bodyPr vert="horz" lIns="91440" tIns="45720" rIns="91440" bIns="45720" rtlCol="0" anchor="ctr"/>
          <a:lstStyle>
            <a:lvl1pPr algn="l">
              <a:defRPr sz="6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14592361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422672" y="1447800"/>
            <a:ext cx="2620566"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35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3269891" y="1447800"/>
            <a:ext cx="2606278"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35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6109231" y="1447800"/>
            <a:ext cx="2611859"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35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422672" y="5059364"/>
            <a:ext cx="2620565" cy="1120775"/>
          </a:xfrm>
        </p:spPr>
        <p:txBody>
          <a:bodyPr/>
          <a:lstStyle>
            <a:lvl1pPr marL="0" indent="0">
              <a:buNone/>
              <a:defRPr/>
            </a:lvl1pPr>
            <a:lvl2pPr marL="203597"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3275069" y="5059364"/>
            <a:ext cx="2601099" cy="1120775"/>
          </a:xfrm>
        </p:spPr>
        <p:txBody>
          <a:bodyPr/>
          <a:lstStyle>
            <a:lvl1pPr marL="0" indent="0">
              <a:buNone/>
              <a:defRPr/>
            </a:lvl1pPr>
            <a:lvl2pPr marL="203597"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6108000" y="5059364"/>
            <a:ext cx="2613918" cy="1120775"/>
          </a:xfrm>
        </p:spPr>
        <p:txBody>
          <a:bodyPr/>
          <a:lstStyle>
            <a:lvl1pPr marL="0" indent="0">
              <a:buNone/>
              <a:defRPr/>
            </a:lvl1pPr>
            <a:lvl2pPr marL="203597" indent="0">
              <a:buNone/>
              <a:defRPr/>
            </a:lvl2pPr>
          </a:lstStyle>
          <a:p>
            <a:pPr lvl="0"/>
            <a:r>
              <a:rPr lang="en-US"/>
              <a:t>Click to edit Master text styles</a:t>
            </a:r>
          </a:p>
        </p:txBody>
      </p:sp>
      <p:sp>
        <p:nvSpPr>
          <p:cNvPr id="21" name="Slide Number Placeholder 5">
            <a:extLst>
              <a:ext uri="{FF2B5EF4-FFF2-40B4-BE49-F238E27FC236}">
                <a16:creationId xmlns:a16="http://schemas.microsoft.com/office/drawing/2014/main" id="{A3218A29-5A81-4EB7-099C-36345F64ED79}"/>
              </a:ext>
            </a:extLst>
          </p:cNvPr>
          <p:cNvSpPr>
            <a:spLocks noGrp="1"/>
          </p:cNvSpPr>
          <p:nvPr>
            <p:ph type="sldNum" sz="quarter" idx="4"/>
          </p:nvPr>
        </p:nvSpPr>
        <p:spPr>
          <a:xfrm>
            <a:off x="422672" y="6311901"/>
            <a:ext cx="299466" cy="365125"/>
          </a:xfrm>
          <a:prstGeom prst="rect">
            <a:avLst/>
          </a:prstGeom>
        </p:spPr>
        <p:txBody>
          <a:bodyPr vert="horz" lIns="91440" tIns="45720" rIns="91440" bIns="45720" rtlCol="0" anchor="ctr"/>
          <a:lstStyle>
            <a:lvl1pPr algn="l">
              <a:defRPr sz="6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2" name="Footer Placeholder 9">
            <a:extLst>
              <a:ext uri="{FF2B5EF4-FFF2-40B4-BE49-F238E27FC236}">
                <a16:creationId xmlns:a16="http://schemas.microsoft.com/office/drawing/2014/main" id="{0AFF4AD3-F041-B74A-1D2C-D6833E084589}"/>
              </a:ext>
            </a:extLst>
          </p:cNvPr>
          <p:cNvSpPr>
            <a:spLocks noGrp="1"/>
          </p:cNvSpPr>
          <p:nvPr>
            <p:ph type="ftr" sz="quarter" idx="3"/>
          </p:nvPr>
        </p:nvSpPr>
        <p:spPr>
          <a:xfrm>
            <a:off x="722138" y="6311901"/>
            <a:ext cx="2143254" cy="365125"/>
          </a:xfrm>
          <a:prstGeom prst="rect">
            <a:avLst/>
          </a:prstGeom>
        </p:spPr>
        <p:txBody>
          <a:bodyPr vert="horz" lIns="91440" tIns="45720" rIns="91440" bIns="45720" rtlCol="0" anchor="ctr"/>
          <a:lstStyle>
            <a:lvl1pPr algn="l">
              <a:defRPr sz="6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38982677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49000" contrast="-9000"/>
                    </a14:imgEffect>
                  </a14:imgLayer>
                </a14:imgProps>
              </a:ext>
              <a:ext uri="{28A0092B-C50C-407E-A947-70E740481C1C}">
                <a14:useLocalDpi xmlns:a14="http://schemas.microsoft.com/office/drawing/2010/main"/>
              </a:ext>
            </a:extLst>
          </a:blip>
          <a:stretch>
            <a:fillRect/>
          </a:stretch>
        </p:blipFill>
        <p:spPr>
          <a:xfrm>
            <a:off x="3639488" y="1222098"/>
            <a:ext cx="58293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3865294" y="1520825"/>
            <a:ext cx="5381625" cy="403225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2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422672" y="1447800"/>
            <a:ext cx="31337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CDAE705C-884E-E2FA-2545-B703E3EF4556}"/>
              </a:ext>
            </a:extLst>
          </p:cNvPr>
          <p:cNvSpPr>
            <a:spLocks noGrp="1"/>
          </p:cNvSpPr>
          <p:nvPr>
            <p:ph type="sldNum" sz="quarter" idx="4"/>
          </p:nvPr>
        </p:nvSpPr>
        <p:spPr>
          <a:xfrm>
            <a:off x="422672" y="6311901"/>
            <a:ext cx="299466" cy="365125"/>
          </a:xfrm>
          <a:prstGeom prst="rect">
            <a:avLst/>
          </a:prstGeom>
        </p:spPr>
        <p:txBody>
          <a:bodyPr vert="horz" lIns="91440" tIns="45720" rIns="91440" bIns="45720" rtlCol="0" anchor="ctr"/>
          <a:lstStyle>
            <a:lvl1pPr algn="l">
              <a:defRPr sz="6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67F9B2E2-3972-904F-E396-0435F9D9E609}"/>
              </a:ext>
            </a:extLst>
          </p:cNvPr>
          <p:cNvSpPr>
            <a:spLocks noGrp="1"/>
          </p:cNvSpPr>
          <p:nvPr>
            <p:ph type="ftr" sz="quarter" idx="3"/>
          </p:nvPr>
        </p:nvSpPr>
        <p:spPr>
          <a:xfrm>
            <a:off x="722138" y="6311901"/>
            <a:ext cx="2143254" cy="365125"/>
          </a:xfrm>
          <a:prstGeom prst="rect">
            <a:avLst/>
          </a:prstGeom>
        </p:spPr>
        <p:txBody>
          <a:bodyPr vert="horz" lIns="91440" tIns="45720" rIns="91440" bIns="45720" rtlCol="0" anchor="ctr"/>
          <a:lstStyle>
            <a:lvl1pPr algn="l">
              <a:defRPr sz="6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1827481125"/>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5614687" y="3328688"/>
            <a:ext cx="4481893" cy="2576734"/>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5949291" y="845820"/>
            <a:ext cx="1787716"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9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422910" y="503397"/>
            <a:ext cx="5217081" cy="724535"/>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422673" y="1447800"/>
            <a:ext cx="5217319"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05087D46-B84D-3E5B-47F6-807D5DDFA8C9}"/>
              </a:ext>
            </a:extLst>
          </p:cNvPr>
          <p:cNvSpPr>
            <a:spLocks noGrp="1"/>
          </p:cNvSpPr>
          <p:nvPr>
            <p:ph type="sldNum" sz="quarter" idx="4"/>
          </p:nvPr>
        </p:nvSpPr>
        <p:spPr>
          <a:xfrm>
            <a:off x="422672" y="6311901"/>
            <a:ext cx="299466" cy="365125"/>
          </a:xfrm>
          <a:prstGeom prst="rect">
            <a:avLst/>
          </a:prstGeom>
        </p:spPr>
        <p:txBody>
          <a:bodyPr vert="horz" lIns="91440" tIns="45720" rIns="91440" bIns="45720" rtlCol="0" anchor="ctr"/>
          <a:lstStyle>
            <a:lvl1pPr algn="l">
              <a:defRPr sz="6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8ECA433C-8E49-5D82-4ABC-C5297DFCB813}"/>
              </a:ext>
            </a:extLst>
          </p:cNvPr>
          <p:cNvSpPr>
            <a:spLocks noGrp="1"/>
          </p:cNvSpPr>
          <p:nvPr>
            <p:ph type="ftr" sz="quarter" idx="3"/>
          </p:nvPr>
        </p:nvSpPr>
        <p:spPr>
          <a:xfrm>
            <a:off x="722138" y="6311901"/>
            <a:ext cx="2143254" cy="365125"/>
          </a:xfrm>
          <a:prstGeom prst="rect">
            <a:avLst/>
          </a:prstGeom>
        </p:spPr>
        <p:txBody>
          <a:bodyPr vert="horz" lIns="91440" tIns="45720" rIns="91440" bIns="45720" rtlCol="0" anchor="ctr"/>
          <a:lstStyle>
            <a:lvl1pPr algn="l">
              <a:defRPr sz="6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2619753468"/>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Next Step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3486150" cy="6858000"/>
          </a:xfrm>
          <a:prstGeom prst="rect">
            <a:avLst/>
          </a:prstGeom>
          <a:gradFill flip="none" rotWithShape="1">
            <a:gsLst>
              <a:gs pos="0">
                <a:srgbClr val="8DC8E8"/>
              </a:gs>
              <a:gs pos="100000">
                <a:srgbClr val="D59ED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30302" tIns="130302" rIns="130302" bIns="130302" rtlCol="0" anchor="t" anchorCtr="0"/>
          <a:lstStyle/>
          <a:p>
            <a:pPr lvl="0"/>
            <a:endParaRPr lang="en-US" sz="750">
              <a:solidFill>
                <a:srgbClr val="FFFF00"/>
              </a:solidFill>
              <a:latin typeface="Segoe UI" panose="020B0502040204020203" pitchFamily="34" charset="0"/>
              <a:cs typeface="Segoe UI" panose="020B0502040204020203" pitchFamily="34" charset="0"/>
            </a:endParaRP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p:nvPr>
        </p:nvSpPr>
        <p:spPr>
          <a:xfrm>
            <a:off x="4979736" y="3427062"/>
            <a:ext cx="3164139" cy="685329"/>
          </a:xfrm>
          <a:prstGeom prst="rect">
            <a:avLst/>
          </a:prstGeom>
        </p:spPr>
        <p:txBody>
          <a:bodyPr>
            <a:noAutofit/>
          </a:bodyPr>
          <a:lstStyle>
            <a:lvl1pPr marL="0" indent="0">
              <a:lnSpc>
                <a:spcPct val="100000"/>
              </a:lnSpc>
              <a:buFontTx/>
              <a:buNone/>
              <a:defRPr sz="105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p:nvPr>
        </p:nvSpPr>
        <p:spPr>
          <a:xfrm>
            <a:off x="4979736" y="4237515"/>
            <a:ext cx="3164139" cy="254563"/>
          </a:xfrm>
          <a:prstGeom prst="rect">
            <a:avLst/>
          </a:prstGeom>
        </p:spPr>
        <p:txBody>
          <a:bodyPr>
            <a:noAutofit/>
          </a:bodyPr>
          <a:lstStyle>
            <a:lvl1pPr marL="0" indent="0">
              <a:buNone/>
              <a:defRPr sz="75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2" name="Oval 1">
            <a:extLst>
              <a:ext uri="{FF2B5EF4-FFF2-40B4-BE49-F238E27FC236}">
                <a16:creationId xmlns:a16="http://schemas.microsoft.com/office/drawing/2014/main" id="{D991BD81-BC2D-10FF-E174-E99151F13F0D}"/>
              </a:ext>
            </a:extLst>
          </p:cNvPr>
          <p:cNvSpPr/>
          <p:nvPr userDrawn="1"/>
        </p:nvSpPr>
        <p:spPr>
          <a:xfrm>
            <a:off x="4103511" y="3393377"/>
            <a:ext cx="612353"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30302" tIns="130302" rIns="130302" bIns="130302" rtlCol="0" anchor="t" anchorCtr="0"/>
          <a:lstStyle/>
          <a:p>
            <a:pPr lvl="0"/>
            <a:endParaRPr lang="en-US" sz="750">
              <a:solidFill>
                <a:srgbClr val="FFFF00"/>
              </a:solidFill>
              <a:latin typeface="Segoe UI" panose="020B0502040204020203" pitchFamily="34" charset="0"/>
              <a:cs typeface="Segoe UI" panose="020B0502040204020203" pitchFamily="34" charset="0"/>
            </a:endParaRPr>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p:nvPr>
        </p:nvSpPr>
        <p:spPr>
          <a:xfrm>
            <a:off x="4979736" y="4754415"/>
            <a:ext cx="3164139" cy="685329"/>
          </a:xfrm>
          <a:prstGeom prst="rect">
            <a:avLst/>
          </a:prstGeom>
        </p:spPr>
        <p:txBody>
          <a:bodyPr>
            <a:noAutofit/>
          </a:bodyPr>
          <a:lstStyle>
            <a:lvl1pPr marL="0" indent="0">
              <a:lnSpc>
                <a:spcPct val="100000"/>
              </a:lnSpc>
              <a:buFontTx/>
              <a:buNone/>
              <a:defRPr sz="105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p:nvPr>
        </p:nvSpPr>
        <p:spPr>
          <a:xfrm>
            <a:off x="4979736" y="5537201"/>
            <a:ext cx="3164139" cy="282230"/>
          </a:xfrm>
          <a:prstGeom prst="rect">
            <a:avLst/>
          </a:prstGeom>
        </p:spPr>
        <p:txBody>
          <a:bodyPr>
            <a:noAutofit/>
          </a:bodyPr>
          <a:lstStyle>
            <a:lvl1pPr marL="0" indent="0">
              <a:buNone/>
              <a:defRPr sz="75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4103511" y="4720730"/>
            <a:ext cx="612353"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30302" tIns="130302" rIns="130302" bIns="130302" rtlCol="0" anchor="t" anchorCtr="0"/>
          <a:lstStyle/>
          <a:p>
            <a:pPr lvl="0"/>
            <a:endParaRPr lang="en-US" sz="750">
              <a:solidFill>
                <a:srgbClr val="FFFF00"/>
              </a:solidFill>
              <a:latin typeface="Segoe UI" panose="020B0502040204020203" pitchFamily="34" charset="0"/>
              <a:cs typeface="Segoe UI" panose="020B0502040204020203" pitchFamily="34" charset="0"/>
            </a:endParaRP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p:nvPr>
        </p:nvSpPr>
        <p:spPr>
          <a:xfrm>
            <a:off x="4979736" y="735409"/>
            <a:ext cx="3164139" cy="685329"/>
          </a:xfrm>
          <a:prstGeom prst="rect">
            <a:avLst/>
          </a:prstGeom>
        </p:spPr>
        <p:txBody>
          <a:bodyPr>
            <a:noAutofit/>
          </a:bodyPr>
          <a:lstStyle>
            <a:lvl1pPr marL="0" indent="0">
              <a:lnSpc>
                <a:spcPct val="100000"/>
              </a:lnSpc>
              <a:buFontTx/>
              <a:buNone/>
              <a:defRPr sz="105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p:nvPr>
        </p:nvSpPr>
        <p:spPr>
          <a:xfrm>
            <a:off x="4979736" y="1545861"/>
            <a:ext cx="3164139" cy="280432"/>
          </a:xfrm>
          <a:prstGeom prst="rect">
            <a:avLst/>
          </a:prstGeom>
        </p:spPr>
        <p:txBody>
          <a:bodyPr>
            <a:noAutofit/>
          </a:bodyPr>
          <a:lstStyle>
            <a:lvl1pPr marL="0" indent="0">
              <a:buNone/>
              <a:defRPr sz="75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4110188" y="738671"/>
            <a:ext cx="612353"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30302" tIns="130302" rIns="130302" bIns="130302" rtlCol="0" anchor="t" anchorCtr="0"/>
          <a:lstStyle/>
          <a:p>
            <a:pPr lvl="0"/>
            <a:endParaRPr lang="en-US" sz="750">
              <a:solidFill>
                <a:srgbClr val="FFFF00"/>
              </a:solidFill>
              <a:latin typeface="Segoe UI" panose="020B0502040204020203" pitchFamily="34" charset="0"/>
              <a:cs typeface="Segoe UI" panose="020B0502040204020203" pitchFamily="34" charset="0"/>
            </a:endParaRP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p:nvPr>
        </p:nvSpPr>
        <p:spPr>
          <a:xfrm>
            <a:off x="4979736" y="2094170"/>
            <a:ext cx="3164139" cy="685329"/>
          </a:xfrm>
          <a:prstGeom prst="rect">
            <a:avLst/>
          </a:prstGeom>
        </p:spPr>
        <p:txBody>
          <a:bodyPr>
            <a:noAutofit/>
          </a:bodyPr>
          <a:lstStyle>
            <a:lvl1pPr marL="0" indent="0">
              <a:lnSpc>
                <a:spcPct val="100000"/>
              </a:lnSpc>
              <a:buFontTx/>
              <a:buNone/>
              <a:defRPr sz="105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p:nvPr>
        </p:nvSpPr>
        <p:spPr>
          <a:xfrm>
            <a:off x="4979736" y="2904623"/>
            <a:ext cx="3164139" cy="254563"/>
          </a:xfrm>
          <a:prstGeom prst="rect">
            <a:avLst/>
          </a:prstGeom>
        </p:spPr>
        <p:txBody>
          <a:bodyPr>
            <a:noAutofit/>
          </a:bodyPr>
          <a:lstStyle>
            <a:lvl1pPr marL="0" indent="0">
              <a:buNone/>
              <a:defRPr sz="75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4110188" y="2066024"/>
            <a:ext cx="612353"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30302" tIns="130302" rIns="130302" bIns="130302" rtlCol="0" anchor="t" anchorCtr="0"/>
          <a:lstStyle/>
          <a:p>
            <a:pPr lvl="0"/>
            <a:endParaRPr lang="en-US" sz="750">
              <a:solidFill>
                <a:srgbClr val="FFFF00"/>
              </a:solidFill>
              <a:latin typeface="Segoe UI" panose="020B0502040204020203" pitchFamily="34" charset="0"/>
              <a:cs typeface="Segoe UI" panose="020B0502040204020203" pitchFamily="34" charset="0"/>
            </a:endParaRP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722138" y="6311901"/>
            <a:ext cx="2657604" cy="365125"/>
          </a:xfrm>
        </p:spPr>
        <p:txBody>
          <a:bodyPr/>
          <a:lstStyle>
            <a:lvl1pPr>
              <a:defRPr>
                <a:solidFill>
                  <a:schemeClr val="bg1"/>
                </a:solidFill>
              </a:defRPr>
            </a:lvl1pPr>
          </a:lstStyle>
          <a:p>
            <a:r>
              <a:rPr lang="en-US"/>
              <a:t>Microsoft Fabric Community Conference 2024</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422672" y="6311901"/>
            <a:ext cx="299466" cy="365125"/>
          </a:xfrm>
        </p:spPr>
        <p:txBody>
          <a:bodyPr/>
          <a:lstStyle>
            <a:lvl1pPr>
              <a:defRPr>
                <a:solidFill>
                  <a:schemeClr val="bg1"/>
                </a:solidFill>
              </a:defRPr>
            </a:lvl1pPr>
          </a:lstStyle>
          <a:p>
            <a:fld id="{B1356FBF-028C-F74E-A7B4-9B8ED246DD1B}" type="slidenum">
              <a:rPr lang="en-US" smtClean="0"/>
              <a:pPr/>
              <a:t>‹#›</a:t>
            </a:fld>
            <a:endParaRPr lang="en-US"/>
          </a:p>
        </p:txBody>
      </p:sp>
      <p:pic>
        <p:nvPicPr>
          <p:cNvPr id="7" name="Picture 6">
            <a:extLst>
              <a:ext uri="{FF2B5EF4-FFF2-40B4-BE49-F238E27FC236}">
                <a16:creationId xmlns:a16="http://schemas.microsoft.com/office/drawing/2014/main" id="{2924D19E-F6A7-5FC7-E48B-5C46BC1D69E6}"/>
              </a:ext>
            </a:extLst>
          </p:cNvPr>
          <p:cNvPicPr>
            <a:picLocks noChangeAspect="1"/>
          </p:cNvPicPr>
          <p:nvPr userDrawn="1"/>
        </p:nvPicPr>
        <p:blipFill rotWithShape="1">
          <a:blip r:embed="rId2"/>
          <a:srcRect l="11470" t="1" r="11470" b="-4058"/>
          <a:stretch/>
        </p:blipFill>
        <p:spPr>
          <a:xfrm>
            <a:off x="-1" y="2216751"/>
            <a:ext cx="2902980" cy="4641249"/>
          </a:xfrm>
          <a:prstGeom prst="rect">
            <a:avLst/>
          </a:prstGeom>
        </p:spPr>
      </p:pic>
      <p:sp>
        <p:nvSpPr>
          <p:cNvPr id="8" name="Title 7">
            <a:extLst>
              <a:ext uri="{FF2B5EF4-FFF2-40B4-BE49-F238E27FC236}">
                <a16:creationId xmlns:a16="http://schemas.microsoft.com/office/drawing/2014/main" id="{ED948DAB-008B-EE15-13A8-690311FD2D03}"/>
              </a:ext>
            </a:extLst>
          </p:cNvPr>
          <p:cNvSpPr>
            <a:spLocks noGrp="1"/>
          </p:cNvSpPr>
          <p:nvPr>
            <p:ph type="title"/>
          </p:nvPr>
        </p:nvSpPr>
        <p:spPr>
          <a:xfrm>
            <a:off x="422911" y="503397"/>
            <a:ext cx="2730488" cy="91734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682895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44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455857" y="3165479"/>
            <a:ext cx="2439743" cy="527045"/>
          </a:xfrm>
          <a:prstGeom prst="rect">
            <a:avLst/>
          </a:prstGeom>
        </p:spPr>
        <p:txBody>
          <a:bodyPr anchor="ctr">
            <a:noAutofit/>
          </a:bodyPr>
          <a:lstStyle>
            <a:lvl1pPr algn="l">
              <a:defRPr lang="en-US" sz="3300" b="1" i="0" kern="1200" cap="none" spc="-38" baseline="0" dirty="0">
                <a:ln w="3175">
                  <a:noFill/>
                </a:ln>
                <a:gradFill flip="none" rotWithShape="1">
                  <a:gsLst>
                    <a:gs pos="26000">
                      <a:srgbClr val="BA3FC4"/>
                    </a:gs>
                    <a:gs pos="100000">
                      <a:srgbClr val="0078D4"/>
                    </a:gs>
                  </a:gsLst>
                  <a:lin ang="0" scaled="1"/>
                  <a:tileRect/>
                </a:gradFill>
                <a:effectLst/>
                <a:latin typeface="Segoe UI Semibold" panose="020B0502040204020203" pitchFamily="34" charset="0"/>
                <a:ea typeface="+mn-ea"/>
                <a:cs typeface="Segoe UI Semibold" panose="020B0502040204020203" pitchFamily="34"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78DB84E1-A3C8-3829-4785-52066901DA1E}"/>
              </a:ext>
            </a:extLst>
          </p:cNvPr>
          <p:cNvPicPr>
            <a:picLocks noChangeAspect="1"/>
          </p:cNvPicPr>
          <p:nvPr userDrawn="1"/>
        </p:nvPicPr>
        <p:blipFill>
          <a:blip r:embed="rId3"/>
          <a:stretch>
            <a:fillRect/>
          </a:stretch>
        </p:blipFill>
        <p:spPr bwMode="black">
          <a:xfrm>
            <a:off x="422672" y="485376"/>
            <a:ext cx="994593" cy="283975"/>
          </a:xfrm>
          <a:prstGeom prst="rect">
            <a:avLst/>
          </a:prstGeom>
        </p:spPr>
      </p:pic>
      <p:pic>
        <p:nvPicPr>
          <p:cNvPr id="4" name="Picture 3">
            <a:extLst>
              <a:ext uri="{FF2B5EF4-FFF2-40B4-BE49-F238E27FC236}">
                <a16:creationId xmlns:a16="http://schemas.microsoft.com/office/drawing/2014/main" id="{86E6703C-C192-606C-0E9B-CB72D49FC703}"/>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7003056" y="309186"/>
            <a:ext cx="1778620" cy="730412"/>
          </a:xfrm>
          <a:prstGeom prst="rect">
            <a:avLst/>
          </a:prstGeom>
        </p:spPr>
      </p:pic>
    </p:spTree>
    <p:extLst>
      <p:ext uri="{BB962C8B-B14F-4D97-AF65-F5344CB8AC3E}">
        <p14:creationId xmlns:p14="http://schemas.microsoft.com/office/powerpoint/2010/main" val="2694504630"/>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87907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2Column-BAP">
    <p:bg>
      <p:bgPr>
        <a:solidFill>
          <a:schemeClr val="bg2"/>
        </a:solidFill>
        <a:effectLst/>
      </p:bgPr>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4A5DDC46-131E-1932-E5FF-2DB33DAECB56}"/>
              </a:ext>
            </a:extLst>
          </p:cNvPr>
          <p:cNvSpPr>
            <a:spLocks noGrp="1"/>
          </p:cNvSpPr>
          <p:nvPr>
            <p:ph type="body" sz="quarter" idx="11" hasCustomPrompt="1"/>
          </p:nvPr>
        </p:nvSpPr>
        <p:spPr>
          <a:xfrm>
            <a:off x="7591426" y="-558800"/>
            <a:ext cx="1552575" cy="330200"/>
          </a:xfrm>
          <a:prstGeom prst="rect">
            <a:avLst/>
          </a:prstGeom>
          <a:solidFill>
            <a:schemeClr val="bg1">
              <a:lumMod val="95000"/>
            </a:schemeClr>
          </a:solidFill>
          <a:ln>
            <a:solidFill>
              <a:schemeClr val="bg1">
                <a:lumMod val="50000"/>
              </a:schemeClr>
            </a:solidFill>
            <a:prstDash val="sysDot"/>
          </a:ln>
        </p:spPr>
        <p:txBody>
          <a:bodyPr anchor="ctr"/>
          <a:lstStyle>
            <a:lvl1pPr marL="0" indent="0" algn="r">
              <a:buNone/>
              <a:defRPr sz="1050" b="0" i="0">
                <a:solidFill>
                  <a:schemeClr val="bg1">
                    <a:lumMod val="50000"/>
                  </a:schemeClr>
                </a:solidFill>
                <a:latin typeface="Segoe UI" panose="020B0502040204020203" pitchFamily="34" charset="0"/>
                <a:cs typeface="Segoe UI" panose="020B0502040204020203" pitchFamily="34" charset="0"/>
              </a:defRPr>
            </a:lvl1pPr>
            <a:lvl2pPr marL="342908" indent="0">
              <a:buNone/>
              <a:defRPr sz="750" b="0" i="0">
                <a:solidFill>
                  <a:schemeClr val="bg1">
                    <a:lumMod val="50000"/>
                  </a:schemeClr>
                </a:solidFill>
                <a:latin typeface="Segoe UI" panose="020B0502040204020203" pitchFamily="34" charset="0"/>
                <a:cs typeface="Segoe UI" panose="020B0502040204020203" pitchFamily="34" charset="0"/>
              </a:defRPr>
            </a:lvl2pPr>
            <a:lvl3pPr marL="685817" indent="0">
              <a:buNone/>
              <a:defRPr sz="750" b="0" i="0">
                <a:solidFill>
                  <a:schemeClr val="bg1">
                    <a:lumMod val="50000"/>
                  </a:schemeClr>
                </a:solidFill>
                <a:latin typeface="Segoe UI" panose="020B0502040204020203" pitchFamily="34" charset="0"/>
                <a:cs typeface="Segoe UI" panose="020B0502040204020203" pitchFamily="34" charset="0"/>
              </a:defRPr>
            </a:lvl3pPr>
            <a:lvl4pPr marL="1028725" indent="0">
              <a:buNone/>
              <a:defRPr sz="750" b="0" i="0">
                <a:solidFill>
                  <a:schemeClr val="bg1">
                    <a:lumMod val="50000"/>
                  </a:schemeClr>
                </a:solidFill>
                <a:latin typeface="Segoe UI" panose="020B0502040204020203" pitchFamily="34" charset="0"/>
                <a:cs typeface="Segoe UI" panose="020B0502040204020203" pitchFamily="34" charset="0"/>
              </a:defRPr>
            </a:lvl4pPr>
            <a:lvl5pPr marL="1371633" indent="0">
              <a:buNone/>
              <a:defRPr sz="750" b="0" i="0">
                <a:solidFill>
                  <a:schemeClr val="bg1">
                    <a:lumMod val="50000"/>
                  </a:schemeClr>
                </a:solidFill>
                <a:latin typeface="Segoe UI" panose="020B0502040204020203" pitchFamily="34" charset="0"/>
                <a:cs typeface="Segoe UI" panose="020B0502040204020203" pitchFamily="34" charset="0"/>
              </a:defRPr>
            </a:lvl5pPr>
          </a:lstStyle>
          <a:p>
            <a:pPr lvl="0"/>
            <a:r>
              <a:rPr lang="en-US"/>
              <a:t>#</a:t>
            </a:r>
          </a:p>
        </p:txBody>
      </p:sp>
    </p:spTree>
    <p:extLst>
      <p:ext uri="{BB962C8B-B14F-4D97-AF65-F5344CB8AC3E}">
        <p14:creationId xmlns:p14="http://schemas.microsoft.com/office/powerpoint/2010/main" val="2163726167"/>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60BE-72B0-E491-7AB5-7FA5D1F7CCD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3CECF04-B45A-AE50-C0BA-E0D5FE858EC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B7EC7A1-E719-6B68-6EB7-F56773273D7A}"/>
              </a:ext>
            </a:extLst>
          </p:cNvPr>
          <p:cNvSpPr>
            <a:spLocks noGrp="1"/>
          </p:cNvSpPr>
          <p:nvPr>
            <p:ph type="dt" sz="half" idx="10"/>
          </p:nvPr>
        </p:nvSpPr>
        <p:spPr/>
        <p:txBody>
          <a:bodyPr/>
          <a:lstStyle/>
          <a:p>
            <a:fld id="{1CDD1011-52DE-44F5-AF09-B2E3E40690F0}" type="datetimeFigureOut">
              <a:rPr lang="en-US" smtClean="0"/>
              <a:t>9/25/2024</a:t>
            </a:fld>
            <a:endParaRPr lang="en-US"/>
          </a:p>
        </p:txBody>
      </p:sp>
      <p:sp>
        <p:nvSpPr>
          <p:cNvPr id="5" name="Footer Placeholder 4">
            <a:extLst>
              <a:ext uri="{FF2B5EF4-FFF2-40B4-BE49-F238E27FC236}">
                <a16:creationId xmlns:a16="http://schemas.microsoft.com/office/drawing/2014/main" id="{CAD6F110-2C23-89FE-CEB4-4ED99B3693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2ED8F5-0985-DA2D-7F71-B3D6508D5B25}"/>
              </a:ext>
            </a:extLst>
          </p:cNvPr>
          <p:cNvSpPr>
            <a:spLocks noGrp="1"/>
          </p:cNvSpPr>
          <p:nvPr>
            <p:ph type="sldNum" sz="quarter" idx="12"/>
          </p:nvPr>
        </p:nvSpPr>
        <p:spPr/>
        <p:txBody>
          <a:bodyPr/>
          <a:lstStyle/>
          <a:p>
            <a:fld id="{47D65F0C-29E2-4FEC-B81B-D3F7F8C5DD59}" type="slidenum">
              <a:rPr lang="en-US" smtClean="0"/>
              <a:t>‹#›</a:t>
            </a:fld>
            <a:endParaRPr lang="en-US"/>
          </a:p>
        </p:txBody>
      </p:sp>
    </p:spTree>
    <p:extLst>
      <p:ext uri="{BB962C8B-B14F-4D97-AF65-F5344CB8AC3E}">
        <p14:creationId xmlns:p14="http://schemas.microsoft.com/office/powerpoint/2010/main" val="24771114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57B41-D9B4-BBAD-9802-B471195DCE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E64927-A252-AEA2-E933-427DDC444F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5F368D-D8FC-E140-3E0F-7A97C4086820}"/>
              </a:ext>
            </a:extLst>
          </p:cNvPr>
          <p:cNvSpPr>
            <a:spLocks noGrp="1"/>
          </p:cNvSpPr>
          <p:nvPr>
            <p:ph type="dt" sz="half" idx="10"/>
          </p:nvPr>
        </p:nvSpPr>
        <p:spPr/>
        <p:txBody>
          <a:bodyPr/>
          <a:lstStyle/>
          <a:p>
            <a:fld id="{1CDD1011-52DE-44F5-AF09-B2E3E40690F0}" type="datetimeFigureOut">
              <a:rPr lang="en-US" smtClean="0"/>
              <a:t>9/25/2024</a:t>
            </a:fld>
            <a:endParaRPr lang="en-US"/>
          </a:p>
        </p:txBody>
      </p:sp>
      <p:sp>
        <p:nvSpPr>
          <p:cNvPr id="5" name="Footer Placeholder 4">
            <a:extLst>
              <a:ext uri="{FF2B5EF4-FFF2-40B4-BE49-F238E27FC236}">
                <a16:creationId xmlns:a16="http://schemas.microsoft.com/office/drawing/2014/main" id="{77D2A256-EBAB-38E6-1967-8304E2D0E8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1441A9-AA62-0030-5B33-501D3793305F}"/>
              </a:ext>
            </a:extLst>
          </p:cNvPr>
          <p:cNvSpPr>
            <a:spLocks noGrp="1"/>
          </p:cNvSpPr>
          <p:nvPr>
            <p:ph type="sldNum" sz="quarter" idx="12"/>
          </p:nvPr>
        </p:nvSpPr>
        <p:spPr/>
        <p:txBody>
          <a:bodyPr/>
          <a:lstStyle/>
          <a:p>
            <a:fld id="{47D65F0C-29E2-4FEC-B81B-D3F7F8C5DD59}" type="slidenum">
              <a:rPr lang="en-US" smtClean="0"/>
              <a:t>‹#›</a:t>
            </a:fld>
            <a:endParaRPr lang="en-US"/>
          </a:p>
        </p:txBody>
      </p:sp>
    </p:spTree>
    <p:extLst>
      <p:ext uri="{BB962C8B-B14F-4D97-AF65-F5344CB8AC3E}">
        <p14:creationId xmlns:p14="http://schemas.microsoft.com/office/powerpoint/2010/main" val="817461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9A7232-6FE7-4039-BEA8-14C0DD33513A}" type="datetimeFigureOut">
              <a:rPr lang="en-US" smtClean="0"/>
              <a:t>9/25/2024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CCEFDC-4DF6-4159-B381-6055ED4D0002}" type="slidenum">
              <a:rPr lang="en-US" smtClean="0"/>
              <a:t>‹#›</a:t>
            </a:fld>
            <a:endParaRPr lang="en-US"/>
          </a:p>
        </p:txBody>
      </p:sp>
    </p:spTree>
    <p:extLst>
      <p:ext uri="{BB962C8B-B14F-4D97-AF65-F5344CB8AC3E}">
        <p14:creationId xmlns:p14="http://schemas.microsoft.com/office/powerpoint/2010/main" val="1666470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2E544-08DB-96D6-3E72-AEFFB1C0D98A}"/>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7F342A8-46B8-D4B7-1B7E-F7A0BD7B19D9}"/>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EA42A1-D532-384C-8C23-D2344AAD3FA0}"/>
              </a:ext>
            </a:extLst>
          </p:cNvPr>
          <p:cNvSpPr>
            <a:spLocks noGrp="1"/>
          </p:cNvSpPr>
          <p:nvPr>
            <p:ph type="dt" sz="half" idx="10"/>
          </p:nvPr>
        </p:nvSpPr>
        <p:spPr/>
        <p:txBody>
          <a:bodyPr/>
          <a:lstStyle/>
          <a:p>
            <a:fld id="{1CDD1011-52DE-44F5-AF09-B2E3E40690F0}" type="datetimeFigureOut">
              <a:rPr lang="en-US" smtClean="0"/>
              <a:t>9/25/2024</a:t>
            </a:fld>
            <a:endParaRPr lang="en-US"/>
          </a:p>
        </p:txBody>
      </p:sp>
      <p:sp>
        <p:nvSpPr>
          <p:cNvPr id="5" name="Footer Placeholder 4">
            <a:extLst>
              <a:ext uri="{FF2B5EF4-FFF2-40B4-BE49-F238E27FC236}">
                <a16:creationId xmlns:a16="http://schemas.microsoft.com/office/drawing/2014/main" id="{B7173E29-0F73-D6DC-585C-CA84ECEB9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1771D0-FA41-78A3-2C89-EB1BED8FE400}"/>
              </a:ext>
            </a:extLst>
          </p:cNvPr>
          <p:cNvSpPr>
            <a:spLocks noGrp="1"/>
          </p:cNvSpPr>
          <p:nvPr>
            <p:ph type="sldNum" sz="quarter" idx="12"/>
          </p:nvPr>
        </p:nvSpPr>
        <p:spPr/>
        <p:txBody>
          <a:bodyPr/>
          <a:lstStyle/>
          <a:p>
            <a:fld id="{47D65F0C-29E2-4FEC-B81B-D3F7F8C5DD59}" type="slidenum">
              <a:rPr lang="en-US" smtClean="0"/>
              <a:t>‹#›</a:t>
            </a:fld>
            <a:endParaRPr lang="en-US"/>
          </a:p>
        </p:txBody>
      </p:sp>
    </p:spTree>
    <p:extLst>
      <p:ext uri="{BB962C8B-B14F-4D97-AF65-F5344CB8AC3E}">
        <p14:creationId xmlns:p14="http://schemas.microsoft.com/office/powerpoint/2010/main" val="4623727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D9A83-2A8F-EC50-9ECF-97FF69B9D5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2126A9-D06D-60E3-1BEE-B518AFF376F3}"/>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6A8332-3EF0-8201-1776-8916D3A85EBE}"/>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8E5BF8-44C4-8041-04C7-836FD0672346}"/>
              </a:ext>
            </a:extLst>
          </p:cNvPr>
          <p:cNvSpPr>
            <a:spLocks noGrp="1"/>
          </p:cNvSpPr>
          <p:nvPr>
            <p:ph type="dt" sz="half" idx="10"/>
          </p:nvPr>
        </p:nvSpPr>
        <p:spPr/>
        <p:txBody>
          <a:bodyPr/>
          <a:lstStyle/>
          <a:p>
            <a:fld id="{1CDD1011-52DE-44F5-AF09-B2E3E40690F0}" type="datetimeFigureOut">
              <a:rPr lang="en-US" smtClean="0"/>
              <a:t>9/25/2024</a:t>
            </a:fld>
            <a:endParaRPr lang="en-US"/>
          </a:p>
        </p:txBody>
      </p:sp>
      <p:sp>
        <p:nvSpPr>
          <p:cNvPr id="6" name="Footer Placeholder 5">
            <a:extLst>
              <a:ext uri="{FF2B5EF4-FFF2-40B4-BE49-F238E27FC236}">
                <a16:creationId xmlns:a16="http://schemas.microsoft.com/office/drawing/2014/main" id="{9582BA1F-D2FC-DE17-97A0-A827BB032F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FBC963-EA98-88E5-8BEC-332F8D87F574}"/>
              </a:ext>
            </a:extLst>
          </p:cNvPr>
          <p:cNvSpPr>
            <a:spLocks noGrp="1"/>
          </p:cNvSpPr>
          <p:nvPr>
            <p:ph type="sldNum" sz="quarter" idx="12"/>
          </p:nvPr>
        </p:nvSpPr>
        <p:spPr/>
        <p:txBody>
          <a:bodyPr/>
          <a:lstStyle/>
          <a:p>
            <a:fld id="{47D65F0C-29E2-4FEC-B81B-D3F7F8C5DD59}" type="slidenum">
              <a:rPr lang="en-US" smtClean="0"/>
              <a:t>‹#›</a:t>
            </a:fld>
            <a:endParaRPr lang="en-US"/>
          </a:p>
        </p:txBody>
      </p:sp>
    </p:spTree>
    <p:extLst>
      <p:ext uri="{BB962C8B-B14F-4D97-AF65-F5344CB8AC3E}">
        <p14:creationId xmlns:p14="http://schemas.microsoft.com/office/powerpoint/2010/main" val="13958764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DBBCD-B8C7-BFAF-1CBD-96B6DEED0B6E}"/>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52876A-B097-179B-A81B-D4B0FD0D0855}"/>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40BD2EF-9A2E-E81A-D2F0-50A6B486A37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4B7740-080F-2CC8-35BF-50C0F8ADB9E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9A7411BD-49A9-C212-C62C-4D4867D2529B}"/>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359225-3586-97F1-605F-994FAA24ABA1}"/>
              </a:ext>
            </a:extLst>
          </p:cNvPr>
          <p:cNvSpPr>
            <a:spLocks noGrp="1"/>
          </p:cNvSpPr>
          <p:nvPr>
            <p:ph type="dt" sz="half" idx="10"/>
          </p:nvPr>
        </p:nvSpPr>
        <p:spPr/>
        <p:txBody>
          <a:bodyPr/>
          <a:lstStyle/>
          <a:p>
            <a:fld id="{1CDD1011-52DE-44F5-AF09-B2E3E40690F0}" type="datetimeFigureOut">
              <a:rPr lang="en-US" smtClean="0"/>
              <a:t>9/25/2024</a:t>
            </a:fld>
            <a:endParaRPr lang="en-US"/>
          </a:p>
        </p:txBody>
      </p:sp>
      <p:sp>
        <p:nvSpPr>
          <p:cNvPr id="8" name="Footer Placeholder 7">
            <a:extLst>
              <a:ext uri="{FF2B5EF4-FFF2-40B4-BE49-F238E27FC236}">
                <a16:creationId xmlns:a16="http://schemas.microsoft.com/office/drawing/2014/main" id="{F6E600B0-4430-8F4B-D10F-45F7B230B6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251C42-F77D-165E-0031-A074EEF4BF44}"/>
              </a:ext>
            </a:extLst>
          </p:cNvPr>
          <p:cNvSpPr>
            <a:spLocks noGrp="1"/>
          </p:cNvSpPr>
          <p:nvPr>
            <p:ph type="sldNum" sz="quarter" idx="12"/>
          </p:nvPr>
        </p:nvSpPr>
        <p:spPr/>
        <p:txBody>
          <a:bodyPr/>
          <a:lstStyle/>
          <a:p>
            <a:fld id="{47D65F0C-29E2-4FEC-B81B-D3F7F8C5DD59}" type="slidenum">
              <a:rPr lang="en-US" smtClean="0"/>
              <a:t>‹#›</a:t>
            </a:fld>
            <a:endParaRPr lang="en-US"/>
          </a:p>
        </p:txBody>
      </p:sp>
    </p:spTree>
    <p:extLst>
      <p:ext uri="{BB962C8B-B14F-4D97-AF65-F5344CB8AC3E}">
        <p14:creationId xmlns:p14="http://schemas.microsoft.com/office/powerpoint/2010/main" val="31135816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E3A33-8CEF-3A37-9443-594ADAB71E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165CF1-D275-3A80-1A5E-CD58B868B9CF}"/>
              </a:ext>
            </a:extLst>
          </p:cNvPr>
          <p:cNvSpPr>
            <a:spLocks noGrp="1"/>
          </p:cNvSpPr>
          <p:nvPr>
            <p:ph type="dt" sz="half" idx="10"/>
          </p:nvPr>
        </p:nvSpPr>
        <p:spPr/>
        <p:txBody>
          <a:bodyPr/>
          <a:lstStyle/>
          <a:p>
            <a:fld id="{1CDD1011-52DE-44F5-AF09-B2E3E40690F0}" type="datetimeFigureOut">
              <a:rPr lang="en-US" smtClean="0"/>
              <a:t>9/25/2024</a:t>
            </a:fld>
            <a:endParaRPr lang="en-US"/>
          </a:p>
        </p:txBody>
      </p:sp>
      <p:sp>
        <p:nvSpPr>
          <p:cNvPr id="4" name="Footer Placeholder 3">
            <a:extLst>
              <a:ext uri="{FF2B5EF4-FFF2-40B4-BE49-F238E27FC236}">
                <a16:creationId xmlns:a16="http://schemas.microsoft.com/office/drawing/2014/main" id="{895033EA-CC9A-D3CC-0ACC-D9C2617B7E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C180FC-83FB-25BE-9378-E0B9C5D9FF7C}"/>
              </a:ext>
            </a:extLst>
          </p:cNvPr>
          <p:cNvSpPr>
            <a:spLocks noGrp="1"/>
          </p:cNvSpPr>
          <p:nvPr>
            <p:ph type="sldNum" sz="quarter" idx="12"/>
          </p:nvPr>
        </p:nvSpPr>
        <p:spPr/>
        <p:txBody>
          <a:bodyPr/>
          <a:lstStyle/>
          <a:p>
            <a:fld id="{47D65F0C-29E2-4FEC-B81B-D3F7F8C5DD59}" type="slidenum">
              <a:rPr lang="en-US" smtClean="0"/>
              <a:t>‹#›</a:t>
            </a:fld>
            <a:endParaRPr lang="en-US"/>
          </a:p>
        </p:txBody>
      </p:sp>
    </p:spTree>
    <p:extLst>
      <p:ext uri="{BB962C8B-B14F-4D97-AF65-F5344CB8AC3E}">
        <p14:creationId xmlns:p14="http://schemas.microsoft.com/office/powerpoint/2010/main" val="32950687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82B7FD-9DCF-5448-88FE-D1E677B7BBB3}"/>
              </a:ext>
            </a:extLst>
          </p:cNvPr>
          <p:cNvSpPr>
            <a:spLocks noGrp="1"/>
          </p:cNvSpPr>
          <p:nvPr>
            <p:ph type="dt" sz="half" idx="10"/>
          </p:nvPr>
        </p:nvSpPr>
        <p:spPr/>
        <p:txBody>
          <a:bodyPr/>
          <a:lstStyle/>
          <a:p>
            <a:fld id="{1CDD1011-52DE-44F5-AF09-B2E3E40690F0}" type="datetimeFigureOut">
              <a:rPr lang="en-US" smtClean="0"/>
              <a:t>9/25/2024</a:t>
            </a:fld>
            <a:endParaRPr lang="en-US"/>
          </a:p>
        </p:txBody>
      </p:sp>
      <p:sp>
        <p:nvSpPr>
          <p:cNvPr id="3" name="Footer Placeholder 2">
            <a:extLst>
              <a:ext uri="{FF2B5EF4-FFF2-40B4-BE49-F238E27FC236}">
                <a16:creationId xmlns:a16="http://schemas.microsoft.com/office/drawing/2014/main" id="{80379A45-563E-5E97-9E55-80F66BB137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A8F7A-EAC2-005E-98FD-6FFD0B4815D5}"/>
              </a:ext>
            </a:extLst>
          </p:cNvPr>
          <p:cNvSpPr>
            <a:spLocks noGrp="1"/>
          </p:cNvSpPr>
          <p:nvPr>
            <p:ph type="sldNum" sz="quarter" idx="12"/>
          </p:nvPr>
        </p:nvSpPr>
        <p:spPr/>
        <p:txBody>
          <a:bodyPr/>
          <a:lstStyle/>
          <a:p>
            <a:fld id="{47D65F0C-29E2-4FEC-B81B-D3F7F8C5DD59}" type="slidenum">
              <a:rPr lang="en-US" smtClean="0"/>
              <a:t>‹#›</a:t>
            </a:fld>
            <a:endParaRPr lang="en-US"/>
          </a:p>
        </p:txBody>
      </p:sp>
    </p:spTree>
    <p:extLst>
      <p:ext uri="{BB962C8B-B14F-4D97-AF65-F5344CB8AC3E}">
        <p14:creationId xmlns:p14="http://schemas.microsoft.com/office/powerpoint/2010/main" val="11600978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81176-4A77-4EF2-260F-D48E425D2E9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AA52A8D0-584E-E1F9-92EE-DC6819934BF5}"/>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D76F70-9264-FA67-F191-DB1BCB0724B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FEE41B9-823E-0F32-0748-BD7315DF4D8A}"/>
              </a:ext>
            </a:extLst>
          </p:cNvPr>
          <p:cNvSpPr>
            <a:spLocks noGrp="1"/>
          </p:cNvSpPr>
          <p:nvPr>
            <p:ph type="dt" sz="half" idx="10"/>
          </p:nvPr>
        </p:nvSpPr>
        <p:spPr/>
        <p:txBody>
          <a:bodyPr/>
          <a:lstStyle/>
          <a:p>
            <a:fld id="{1CDD1011-52DE-44F5-AF09-B2E3E40690F0}" type="datetimeFigureOut">
              <a:rPr lang="en-US" smtClean="0"/>
              <a:t>9/25/2024</a:t>
            </a:fld>
            <a:endParaRPr lang="en-US"/>
          </a:p>
        </p:txBody>
      </p:sp>
      <p:sp>
        <p:nvSpPr>
          <p:cNvPr id="6" name="Footer Placeholder 5">
            <a:extLst>
              <a:ext uri="{FF2B5EF4-FFF2-40B4-BE49-F238E27FC236}">
                <a16:creationId xmlns:a16="http://schemas.microsoft.com/office/drawing/2014/main" id="{C5B4781B-A22B-CA6F-407F-6656A4B868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968E9E-29AD-02EF-B380-0E50BAF6A600}"/>
              </a:ext>
            </a:extLst>
          </p:cNvPr>
          <p:cNvSpPr>
            <a:spLocks noGrp="1"/>
          </p:cNvSpPr>
          <p:nvPr>
            <p:ph type="sldNum" sz="quarter" idx="12"/>
          </p:nvPr>
        </p:nvSpPr>
        <p:spPr/>
        <p:txBody>
          <a:bodyPr/>
          <a:lstStyle/>
          <a:p>
            <a:fld id="{47D65F0C-29E2-4FEC-B81B-D3F7F8C5DD59}" type="slidenum">
              <a:rPr lang="en-US" smtClean="0"/>
              <a:t>‹#›</a:t>
            </a:fld>
            <a:endParaRPr lang="en-US"/>
          </a:p>
        </p:txBody>
      </p:sp>
    </p:spTree>
    <p:extLst>
      <p:ext uri="{BB962C8B-B14F-4D97-AF65-F5344CB8AC3E}">
        <p14:creationId xmlns:p14="http://schemas.microsoft.com/office/powerpoint/2010/main" val="41569571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B1491-8BD6-8C2B-5238-A8E39871D3C4}"/>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C564C99-71BC-189A-EBC7-EED626EA627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EC25491-4F58-D67B-3BA8-4E1C6576FC1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E99A5FB-0378-5575-B44D-59D912A12070}"/>
              </a:ext>
            </a:extLst>
          </p:cNvPr>
          <p:cNvSpPr>
            <a:spLocks noGrp="1"/>
          </p:cNvSpPr>
          <p:nvPr>
            <p:ph type="dt" sz="half" idx="10"/>
          </p:nvPr>
        </p:nvSpPr>
        <p:spPr/>
        <p:txBody>
          <a:bodyPr/>
          <a:lstStyle/>
          <a:p>
            <a:fld id="{1CDD1011-52DE-44F5-AF09-B2E3E40690F0}" type="datetimeFigureOut">
              <a:rPr lang="en-US" smtClean="0"/>
              <a:t>9/25/2024</a:t>
            </a:fld>
            <a:endParaRPr lang="en-US"/>
          </a:p>
        </p:txBody>
      </p:sp>
      <p:sp>
        <p:nvSpPr>
          <p:cNvPr id="6" name="Footer Placeholder 5">
            <a:extLst>
              <a:ext uri="{FF2B5EF4-FFF2-40B4-BE49-F238E27FC236}">
                <a16:creationId xmlns:a16="http://schemas.microsoft.com/office/drawing/2014/main" id="{B066E231-9BA8-4609-8B8D-3F0504463B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F15B94-599E-7340-63D7-A4932BCD368C}"/>
              </a:ext>
            </a:extLst>
          </p:cNvPr>
          <p:cNvSpPr>
            <a:spLocks noGrp="1"/>
          </p:cNvSpPr>
          <p:nvPr>
            <p:ph type="sldNum" sz="quarter" idx="12"/>
          </p:nvPr>
        </p:nvSpPr>
        <p:spPr/>
        <p:txBody>
          <a:bodyPr/>
          <a:lstStyle/>
          <a:p>
            <a:fld id="{47D65F0C-29E2-4FEC-B81B-D3F7F8C5DD59}" type="slidenum">
              <a:rPr lang="en-US" smtClean="0"/>
              <a:t>‹#›</a:t>
            </a:fld>
            <a:endParaRPr lang="en-US"/>
          </a:p>
        </p:txBody>
      </p:sp>
    </p:spTree>
    <p:extLst>
      <p:ext uri="{BB962C8B-B14F-4D97-AF65-F5344CB8AC3E}">
        <p14:creationId xmlns:p14="http://schemas.microsoft.com/office/powerpoint/2010/main" val="2933649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0DAD2-71A4-C413-C5CC-7146CFA3BC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70C480-CC29-583E-EFB9-E0BB8DED13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81D73E-8FF8-6586-F8DC-7BB6B8190716}"/>
              </a:ext>
            </a:extLst>
          </p:cNvPr>
          <p:cNvSpPr>
            <a:spLocks noGrp="1"/>
          </p:cNvSpPr>
          <p:nvPr>
            <p:ph type="dt" sz="half" idx="10"/>
          </p:nvPr>
        </p:nvSpPr>
        <p:spPr/>
        <p:txBody>
          <a:bodyPr/>
          <a:lstStyle/>
          <a:p>
            <a:fld id="{1CDD1011-52DE-44F5-AF09-B2E3E40690F0}" type="datetimeFigureOut">
              <a:rPr lang="en-US" smtClean="0"/>
              <a:t>9/25/2024</a:t>
            </a:fld>
            <a:endParaRPr lang="en-US"/>
          </a:p>
        </p:txBody>
      </p:sp>
      <p:sp>
        <p:nvSpPr>
          <p:cNvPr id="5" name="Footer Placeholder 4">
            <a:extLst>
              <a:ext uri="{FF2B5EF4-FFF2-40B4-BE49-F238E27FC236}">
                <a16:creationId xmlns:a16="http://schemas.microsoft.com/office/drawing/2014/main" id="{DC83154E-4371-E619-3398-92D017E743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8B49D5-4B2C-A0AE-D671-CB821F6F4876}"/>
              </a:ext>
            </a:extLst>
          </p:cNvPr>
          <p:cNvSpPr>
            <a:spLocks noGrp="1"/>
          </p:cNvSpPr>
          <p:nvPr>
            <p:ph type="sldNum" sz="quarter" idx="12"/>
          </p:nvPr>
        </p:nvSpPr>
        <p:spPr/>
        <p:txBody>
          <a:bodyPr/>
          <a:lstStyle/>
          <a:p>
            <a:fld id="{47D65F0C-29E2-4FEC-B81B-D3F7F8C5DD59}" type="slidenum">
              <a:rPr lang="en-US" smtClean="0"/>
              <a:t>‹#›</a:t>
            </a:fld>
            <a:endParaRPr lang="en-US"/>
          </a:p>
        </p:txBody>
      </p:sp>
    </p:spTree>
    <p:extLst>
      <p:ext uri="{BB962C8B-B14F-4D97-AF65-F5344CB8AC3E}">
        <p14:creationId xmlns:p14="http://schemas.microsoft.com/office/powerpoint/2010/main" val="27271375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0E4881-676E-87EA-A186-227E40D5A5F3}"/>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2FA8CA-9E17-6116-D71D-7502A9BCD653}"/>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891643-342C-E70B-EE0C-AE7D5279F686}"/>
              </a:ext>
            </a:extLst>
          </p:cNvPr>
          <p:cNvSpPr>
            <a:spLocks noGrp="1"/>
          </p:cNvSpPr>
          <p:nvPr>
            <p:ph type="dt" sz="half" idx="10"/>
          </p:nvPr>
        </p:nvSpPr>
        <p:spPr/>
        <p:txBody>
          <a:bodyPr/>
          <a:lstStyle/>
          <a:p>
            <a:fld id="{1CDD1011-52DE-44F5-AF09-B2E3E40690F0}" type="datetimeFigureOut">
              <a:rPr lang="en-US" smtClean="0"/>
              <a:t>9/25/2024</a:t>
            </a:fld>
            <a:endParaRPr lang="en-US"/>
          </a:p>
        </p:txBody>
      </p:sp>
      <p:sp>
        <p:nvSpPr>
          <p:cNvPr id="5" name="Footer Placeholder 4">
            <a:extLst>
              <a:ext uri="{FF2B5EF4-FFF2-40B4-BE49-F238E27FC236}">
                <a16:creationId xmlns:a16="http://schemas.microsoft.com/office/drawing/2014/main" id="{3CD15E2F-AF1B-D561-5B18-E68E3CD25F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DC0240-4D3B-7EAE-7DD5-37A32662F54F}"/>
              </a:ext>
            </a:extLst>
          </p:cNvPr>
          <p:cNvSpPr>
            <a:spLocks noGrp="1"/>
          </p:cNvSpPr>
          <p:nvPr>
            <p:ph type="sldNum" sz="quarter" idx="12"/>
          </p:nvPr>
        </p:nvSpPr>
        <p:spPr/>
        <p:txBody>
          <a:bodyPr/>
          <a:lstStyle/>
          <a:p>
            <a:fld id="{47D65F0C-29E2-4FEC-B81B-D3F7F8C5DD59}" type="slidenum">
              <a:rPr lang="en-US" smtClean="0"/>
              <a:t>‹#›</a:t>
            </a:fld>
            <a:endParaRPr lang="en-US"/>
          </a:p>
        </p:txBody>
      </p:sp>
    </p:spTree>
    <p:extLst>
      <p:ext uri="{BB962C8B-B14F-4D97-AF65-F5344CB8AC3E}">
        <p14:creationId xmlns:p14="http://schemas.microsoft.com/office/powerpoint/2010/main" val="1363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9A7232-6FE7-4039-BEA8-14C0DD33513A}" type="datetimeFigureOut">
              <a:rPr lang="en-US" smtClean="0"/>
              <a:t>9/25/2024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CCEFDC-4DF6-4159-B381-6055ED4D0002}" type="slidenum">
              <a:rPr lang="en-US" smtClean="0"/>
              <a:t>‹#›</a:t>
            </a:fld>
            <a:endParaRPr lang="en-US"/>
          </a:p>
        </p:txBody>
      </p:sp>
    </p:spTree>
    <p:extLst>
      <p:ext uri="{BB962C8B-B14F-4D97-AF65-F5344CB8AC3E}">
        <p14:creationId xmlns:p14="http://schemas.microsoft.com/office/powerpoint/2010/main" val="2544941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9A7232-6FE7-4039-BEA8-14C0DD33513A}" type="datetimeFigureOut">
              <a:rPr lang="en-US" smtClean="0"/>
              <a:t>9/25/2024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CCEFDC-4DF6-4159-B381-6055ED4D0002}" type="slidenum">
              <a:rPr lang="en-US" smtClean="0"/>
              <a:t>‹#›</a:t>
            </a:fld>
            <a:endParaRPr lang="en-US"/>
          </a:p>
        </p:txBody>
      </p:sp>
    </p:spTree>
    <p:extLst>
      <p:ext uri="{BB962C8B-B14F-4D97-AF65-F5344CB8AC3E}">
        <p14:creationId xmlns:p14="http://schemas.microsoft.com/office/powerpoint/2010/main" val="3941287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9A7232-6FE7-4039-BEA8-14C0DD33513A}" type="datetimeFigureOut">
              <a:rPr lang="en-US" smtClean="0"/>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CCEFDC-4DF6-4159-B381-6055ED4D0002}" type="slidenum">
              <a:rPr lang="en-US" smtClean="0"/>
              <a:t>‹#›</a:t>
            </a:fld>
            <a:endParaRPr lang="en-US"/>
          </a:p>
        </p:txBody>
      </p:sp>
    </p:spTree>
    <p:extLst>
      <p:ext uri="{BB962C8B-B14F-4D97-AF65-F5344CB8AC3E}">
        <p14:creationId xmlns:p14="http://schemas.microsoft.com/office/powerpoint/2010/main" val="2243879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9A7232-6FE7-4039-BEA8-14C0DD33513A}" type="datetimeFigureOut">
              <a:rPr lang="en-US" smtClean="0"/>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CCEFDC-4DF6-4159-B381-6055ED4D0002}" type="slidenum">
              <a:rPr lang="en-US" smtClean="0"/>
              <a:t>‹#›</a:t>
            </a:fld>
            <a:endParaRPr lang="en-US"/>
          </a:p>
        </p:txBody>
      </p:sp>
    </p:spTree>
    <p:extLst>
      <p:ext uri="{BB962C8B-B14F-4D97-AF65-F5344CB8AC3E}">
        <p14:creationId xmlns:p14="http://schemas.microsoft.com/office/powerpoint/2010/main" val="1754682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image" Target="../media/image2.svg"/><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image" Target="../media/image1.png"/><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theme" Target="../theme/theme3.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9A7232-6FE7-4039-BEA8-14C0DD33513A}" type="datetimeFigureOut">
              <a:rPr lang="en-US" smtClean="0"/>
              <a:t>9/25/2024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CCEFDC-4DF6-4159-B381-6055ED4D0002}" type="slidenum">
              <a:rPr lang="en-US" smtClean="0"/>
              <a:t>‹#›</a:t>
            </a:fld>
            <a:endParaRPr lang="en-US"/>
          </a:p>
        </p:txBody>
      </p:sp>
    </p:spTree>
    <p:extLst>
      <p:ext uri="{BB962C8B-B14F-4D97-AF65-F5344CB8AC3E}">
        <p14:creationId xmlns:p14="http://schemas.microsoft.com/office/powerpoint/2010/main" val="4204171872"/>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640B77-DDBF-4841-8E3F-340B95C11FE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0E1377-55D2-4200-B08F-AD69160B3F9D}"/>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85D773-4735-4F9E-A5C3-964117699F55}"/>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C809BD-CCE4-401E-83B2-B7061016C592}" type="datetimeFigureOut">
              <a:rPr lang="en-US" smtClean="0"/>
              <a:t>9/25/2024</a:t>
            </a:fld>
            <a:endParaRPr lang="en-US"/>
          </a:p>
        </p:txBody>
      </p:sp>
      <p:sp>
        <p:nvSpPr>
          <p:cNvPr id="5" name="Footer Placeholder 4">
            <a:extLst>
              <a:ext uri="{FF2B5EF4-FFF2-40B4-BE49-F238E27FC236}">
                <a16:creationId xmlns:a16="http://schemas.microsoft.com/office/drawing/2014/main" id="{C0268FDB-B8DC-46F4-8FEC-B27964F7E1BE}"/>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EDFB85-CCF9-4759-8394-643DDAC4ACC4}"/>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4064E7-D4A1-4A3E-9A94-F535273BF765}" type="slidenum">
              <a:rPr lang="en-US" smtClean="0"/>
              <a:t>‹#›</a:t>
            </a:fld>
            <a:endParaRPr lang="en-US"/>
          </a:p>
        </p:txBody>
      </p:sp>
    </p:spTree>
    <p:extLst>
      <p:ext uri="{BB962C8B-B14F-4D97-AF65-F5344CB8AC3E}">
        <p14:creationId xmlns:p14="http://schemas.microsoft.com/office/powerpoint/2010/main" val="2144890611"/>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422672" y="6311901"/>
            <a:ext cx="299466" cy="365125"/>
          </a:xfrm>
          <a:prstGeom prst="rect">
            <a:avLst/>
          </a:prstGeom>
        </p:spPr>
        <p:txBody>
          <a:bodyPr vert="horz" lIns="91440" tIns="45720" rIns="91440" bIns="45720" rtlCol="0" anchor="ctr"/>
          <a:lstStyle>
            <a:lvl1pPr algn="l">
              <a:defRPr sz="6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722138" y="6311901"/>
            <a:ext cx="2143254" cy="365125"/>
          </a:xfrm>
          <a:prstGeom prst="rect">
            <a:avLst/>
          </a:prstGeom>
        </p:spPr>
        <p:txBody>
          <a:bodyPr vert="horz" lIns="91440" tIns="45720" rIns="91440" bIns="45720" rtlCol="0" anchor="ctr"/>
          <a:lstStyle>
            <a:lvl1pPr algn="l">
              <a:defRPr sz="6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422910" y="503397"/>
            <a:ext cx="829818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422910" y="1447801"/>
            <a:ext cx="8292465"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A9AFB929-0B19-6CC0-3B60-22AC4CE9A500}"/>
              </a:ext>
            </a:extLst>
          </p:cNvPr>
          <p:cNvPicPr>
            <a:picLocks noChangeAspect="1"/>
          </p:cNvPicPr>
          <p:nvPr userDrawn="1"/>
        </p:nvPicPr>
        <p:blipFill>
          <a:blip r:embed="rId25">
            <a:extLst>
              <a:ext uri="{96DAC541-7B7A-43D3-8B79-37D633B846F1}">
                <asvg:svgBlip xmlns:asvg="http://schemas.microsoft.com/office/drawing/2016/SVG/main" r:embed="rId26"/>
              </a:ext>
            </a:extLst>
          </a:blip>
          <a:srcRect/>
          <a:stretch/>
        </p:blipFill>
        <p:spPr>
          <a:xfrm rot="5400000">
            <a:off x="6275189" y="2914650"/>
            <a:ext cx="6858000" cy="1028700"/>
          </a:xfrm>
          <a:prstGeom prst="rect">
            <a:avLst/>
          </a:prstGeom>
        </p:spPr>
      </p:pic>
    </p:spTree>
    <p:extLst>
      <p:ext uri="{BB962C8B-B14F-4D97-AF65-F5344CB8AC3E}">
        <p14:creationId xmlns:p14="http://schemas.microsoft.com/office/powerpoint/2010/main" val="2928894364"/>
      </p:ext>
    </p:extLst>
  </p:cSld>
  <p:clrMap bg1="dk1" tx1="lt1" bg2="dk2" tx2="lt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 id="2147483895" r:id="rId16"/>
    <p:sldLayoutId id="2147483896" r:id="rId17"/>
    <p:sldLayoutId id="2147483897" r:id="rId18"/>
    <p:sldLayoutId id="2147483898" r:id="rId19"/>
    <p:sldLayoutId id="2147483899" r:id="rId20"/>
    <p:sldLayoutId id="2147483900" r:id="rId21"/>
    <p:sldLayoutId id="2147483901" r:id="rId22"/>
    <p:sldLayoutId id="2147483902" r:id="rId23"/>
  </p:sldLayoutIdLst>
  <p:hf hdr="0" dt="0"/>
  <p:txStyles>
    <p:titleStyle>
      <a:lvl1pPr algn="l" defTabSz="685800" rtl="0" eaLnBrk="1" latinLnBrk="0" hangingPunct="1">
        <a:lnSpc>
          <a:spcPct val="90000"/>
        </a:lnSpc>
        <a:spcBef>
          <a:spcPct val="0"/>
        </a:spcBef>
        <a:buNone/>
        <a:defRPr sz="2400" b="0" i="0" kern="1200">
          <a:solidFill>
            <a:schemeClr val="tx2"/>
          </a:solidFill>
          <a:latin typeface="+mj-lt"/>
          <a:ea typeface="+mj-ea"/>
          <a:cs typeface="Segoe Sans Display" pitchFamily="2"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500" b="0" i="0" kern="1200">
          <a:solidFill>
            <a:schemeClr val="tx1"/>
          </a:solidFill>
          <a:latin typeface="+mn-lt"/>
          <a:ea typeface="+mn-ea"/>
          <a:cs typeface="Segoe UI" panose="020B0502040204020203" pitchFamily="34" charset="0"/>
        </a:defRPr>
      </a:lvl1pPr>
      <a:lvl2pPr marL="338138" indent="-134541" algn="l" defTabSz="685800" rtl="0" eaLnBrk="1" latinLnBrk="0" hangingPunct="1">
        <a:lnSpc>
          <a:spcPct val="90000"/>
        </a:lnSpc>
        <a:spcBef>
          <a:spcPts val="375"/>
        </a:spcBef>
        <a:buFont typeface="Arial" panose="020B0604020202020204" pitchFamily="34" charset="0"/>
        <a:buChar char="•"/>
        <a:tabLst/>
        <a:defRPr sz="1350" b="0" i="0" kern="1200">
          <a:solidFill>
            <a:schemeClr val="tx1"/>
          </a:solidFill>
          <a:latin typeface="+mn-lt"/>
          <a:ea typeface="+mn-ea"/>
          <a:cs typeface="Segoe UI" panose="020B0502040204020203" pitchFamily="34" charset="0"/>
        </a:defRPr>
      </a:lvl2pPr>
      <a:lvl3pPr marL="504825" indent="-134541" algn="l" defTabSz="685800" rtl="0" eaLnBrk="1" latinLnBrk="0" hangingPunct="1">
        <a:lnSpc>
          <a:spcPct val="90000"/>
        </a:lnSpc>
        <a:spcBef>
          <a:spcPts val="375"/>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3pPr>
      <a:lvl4pPr marL="670322" indent="-133350" algn="l" defTabSz="685800" rtl="0" eaLnBrk="1" latinLnBrk="0" hangingPunct="1">
        <a:lnSpc>
          <a:spcPct val="90000"/>
        </a:lnSpc>
        <a:spcBef>
          <a:spcPts val="375"/>
        </a:spcBef>
        <a:buFont typeface="Arial" panose="020B0604020202020204" pitchFamily="34" charset="0"/>
        <a:buChar char="•"/>
        <a:tabLst/>
        <a:defRPr sz="1050" b="0" i="0" kern="1200">
          <a:solidFill>
            <a:schemeClr val="tx1"/>
          </a:solidFill>
          <a:latin typeface="+mn-lt"/>
          <a:ea typeface="+mn-ea"/>
          <a:cs typeface="Segoe UI" panose="020B0502040204020203" pitchFamily="34" charset="0"/>
        </a:defRPr>
      </a:lvl4pPr>
      <a:lvl5pPr marL="837010" indent="-134541" algn="l" defTabSz="685800" rtl="0" eaLnBrk="1" latinLnBrk="0" hangingPunct="1">
        <a:lnSpc>
          <a:spcPct val="90000"/>
        </a:lnSpc>
        <a:spcBef>
          <a:spcPts val="375"/>
        </a:spcBef>
        <a:buFont typeface="Arial" panose="020B0604020202020204" pitchFamily="34" charset="0"/>
        <a:buChar char="•"/>
        <a:tabLst/>
        <a:defRPr sz="900" b="0" i="0" kern="1200">
          <a:solidFill>
            <a:schemeClr val="tx1"/>
          </a:solidFill>
          <a:latin typeface="+mn-lt"/>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355">
          <p15:clr>
            <a:srgbClr val="F26B43"/>
          </p15:clr>
        </p15:guide>
        <p15:guide id="3" pos="7320">
          <p15:clr>
            <a:srgbClr val="F26B43"/>
          </p15:clr>
        </p15:guide>
        <p15:guide id="4" orient="horz" pos="3893">
          <p15:clr>
            <a:srgbClr val="F26B43"/>
          </p15:clr>
        </p15:guide>
        <p15:guide id="5" orient="horz" pos="912">
          <p15:clr>
            <a:srgbClr val="F26B43"/>
          </p15:clr>
        </p15:guide>
        <p15:guide id="6" orient="horz" pos="3974">
          <p15:clr>
            <a:srgbClr val="F26B43"/>
          </p15:clr>
        </p15:guide>
        <p15:guide id="7" orient="horz" pos="420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E2C46E-F70F-5F0D-90A6-AEAD4591AF06}"/>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68E6-764A-2E83-C368-713A8A07213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B84B21-8D84-9C51-2B01-7C45F7257D3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1CDD1011-52DE-44F5-AF09-B2E3E40690F0}" type="datetimeFigureOut">
              <a:rPr lang="en-US" smtClean="0"/>
              <a:t>9/25/2024</a:t>
            </a:fld>
            <a:endParaRPr lang="en-US"/>
          </a:p>
        </p:txBody>
      </p:sp>
      <p:sp>
        <p:nvSpPr>
          <p:cNvPr id="5" name="Footer Placeholder 4">
            <a:extLst>
              <a:ext uri="{FF2B5EF4-FFF2-40B4-BE49-F238E27FC236}">
                <a16:creationId xmlns:a16="http://schemas.microsoft.com/office/drawing/2014/main" id="{EDED48E2-4030-A84F-746E-601471B546C6}"/>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3CB063F-7E2A-43C2-8C80-32B5AC8CEDE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47D65F0C-29E2-4FEC-B81B-D3F7F8C5DD59}" type="slidenum">
              <a:rPr lang="en-US" smtClean="0"/>
              <a:t>‹#›</a:t>
            </a:fld>
            <a:endParaRPr lang="en-US"/>
          </a:p>
        </p:txBody>
      </p:sp>
    </p:spTree>
    <p:extLst>
      <p:ext uri="{BB962C8B-B14F-4D97-AF65-F5344CB8AC3E}">
        <p14:creationId xmlns:p14="http://schemas.microsoft.com/office/powerpoint/2010/main" val="2136497554"/>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1.sv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hyperlink" Target="https://formrecognizer.appliedai.azure.com/" TargetMode="External"/><Relationship Id="rId2" Type="http://schemas.openxmlformats.org/officeDocument/2006/relationships/image" Target="../media/image23.png"/><Relationship Id="rId1" Type="http://schemas.openxmlformats.org/officeDocument/2006/relationships/slideLayout" Target="../slideLayouts/slideLayout15.xml"/><Relationship Id="rId5" Type="http://schemas.openxmlformats.org/officeDocument/2006/relationships/hyperlink" Target="https://learn.microsoft.com/en-us/azure/ai-services/document-intelligence/quickstarts/get-started-sdks-rest-api?view=doc-intel-3.1.0&amp;preserve-view=true" TargetMode="External"/><Relationship Id="rId4" Type="http://schemas.openxmlformats.org/officeDocument/2006/relationships/hyperlink" Target="https://westus.dev.cognitive.microsoft.com/docs/services/form-recognizer-api-2023-07-31/operations/AnalyzeDocument"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formrecognizer.appliedai.azure.com/" TargetMode="External"/><Relationship Id="rId2" Type="http://schemas.openxmlformats.org/officeDocument/2006/relationships/image" Target="../media/image23.png"/><Relationship Id="rId1" Type="http://schemas.openxmlformats.org/officeDocument/2006/relationships/slideLayout" Target="../slideLayouts/slideLayout15.xml"/><Relationship Id="rId5" Type="http://schemas.openxmlformats.org/officeDocument/2006/relationships/hyperlink" Target="https://learn.microsoft.com/en-us/azure/ai-services/document-intelligence/quickstarts/get-started-sdks-rest-api?view=doc-intel-3.0.0&amp;preserve-view=true" TargetMode="External"/><Relationship Id="rId4" Type="http://schemas.openxmlformats.org/officeDocument/2006/relationships/hyperlink" Target="https://westus.dev.cognitive.microsoft.com/docs/services/form-recognizer-api-2023-07-31/operations/AnalyzeDocument"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3.png"/><Relationship Id="rId7" Type="http://schemas.openxmlformats.org/officeDocument/2006/relationships/diagramColors" Target="../diagrams/colors6.xml"/><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3.png"/><Relationship Id="rId7" Type="http://schemas.openxmlformats.org/officeDocument/2006/relationships/diagramColors" Target="../diagrams/colors7.xm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hyperlink" Target="https://learn.microsoft.com/en-us/azure/ai-services/document-intelligence/quickstarts/get-started-sdks-rest-api?view=doc-intel-3.0.0&amp;preserve-view=true" TargetMode="External"/><Relationship Id="rId5" Type="http://schemas.openxmlformats.org/officeDocument/2006/relationships/hyperlink" Target="https://westus.dev.cognitive.microsoft.com/docs/services/form-recognizer-api-2023-07-31/operations/AnalyzeDocument" TargetMode="External"/><Relationship Id="rId4" Type="http://schemas.openxmlformats.org/officeDocument/2006/relationships/hyperlink" Target="https://formrecognizer.appliedai.azure.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23.png"/><Relationship Id="rId2" Type="http://schemas.openxmlformats.org/officeDocument/2006/relationships/diagramData" Target="../diagrams/data11.xml"/><Relationship Id="rId1" Type="http://schemas.openxmlformats.org/officeDocument/2006/relationships/slideLayout" Target="../slideLayouts/slideLayout1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techbash.com/#Sponsors" TargetMode="Externa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120.png"/></Relationships>
</file>

<file path=ppt/slides/_rels/slide32.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https://documentintelligence.ai.azure.com/studio" TargetMode="External"/><Relationship Id="rId2" Type="http://schemas.openxmlformats.org/officeDocument/2006/relationships/hyperlink" Target="https://learn.microsoft.com/en-us/legal/cognitive-services/document-intelligence/data-privacy-security" TargetMode="Externa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learn.microsoft.com/en-us/legal/cognitive-services/document-intelligence/data-privacy-security" TargetMode="Externa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3.png"/><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3.png"/><Relationship Id="rId21" Type="http://schemas.openxmlformats.org/officeDocument/2006/relationships/image" Target="../media/image51.sv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svg"/><Relationship Id="rId25" Type="http://schemas.openxmlformats.org/officeDocument/2006/relationships/image" Target="../media/image55.svg"/><Relationship Id="rId2" Type="http://schemas.openxmlformats.org/officeDocument/2006/relationships/notesSlide" Target="../notesSlides/notesSlide3.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31.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5.png"/><Relationship Id="rId15" Type="http://schemas.openxmlformats.org/officeDocument/2006/relationships/image" Target="../media/image45.svg"/><Relationship Id="rId23" Type="http://schemas.openxmlformats.org/officeDocument/2006/relationships/image" Target="../media/image53.svg"/><Relationship Id="rId10" Type="http://schemas.openxmlformats.org/officeDocument/2006/relationships/image" Target="../media/image40.svg"/><Relationship Id="rId19" Type="http://schemas.openxmlformats.org/officeDocument/2006/relationships/image" Target="../media/image49.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sv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3.png"/><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hyperlink" Target="https://learn.microsoft.com/en-us/azure/ai-services/document-intelligence/how-to-guides/use-sdk-rest-api?view=doc-intel-3.0.0&amp;preserve-view=true%3fpivots%3dprogramming-language-javascript" TargetMode="External"/><Relationship Id="rId3" Type="http://schemas.openxmlformats.org/officeDocument/2006/relationships/hyperlink" Target="https://formrecognizer.appliedai.azure.com/" TargetMode="External"/><Relationship Id="rId7" Type="http://schemas.openxmlformats.org/officeDocument/2006/relationships/hyperlink" Target="https://learn.microsoft.com/en-us/azure/ai-services/document-intelligence/how-to-guides/use-sdk-rest-api?view=doc-intel-3.0.0&amp;preserve-view=true%3fpivots%3dprogramming-language-java" TargetMode="External"/><Relationship Id="rId2" Type="http://schemas.openxmlformats.org/officeDocument/2006/relationships/image" Target="../media/image23.png"/><Relationship Id="rId1" Type="http://schemas.openxmlformats.org/officeDocument/2006/relationships/slideLayout" Target="../slideLayouts/slideLayout15.xml"/><Relationship Id="rId6" Type="http://schemas.openxmlformats.org/officeDocument/2006/relationships/hyperlink" Target="https://learn.microsoft.com/en-us/azure/ai-services/document-intelligence/how-to-guides/use-sdk-rest-api?view=doc-intel-3.0.0&amp;preserve-view=true%3fpivots%3dprogramming-language-python" TargetMode="External"/><Relationship Id="rId5" Type="http://schemas.openxmlformats.org/officeDocument/2006/relationships/hyperlink" Target="https://learn.microsoft.com/en-us/azure/ai-services/document-intelligence/how-to-guides/use-sdk-rest-api?view=doc-intel-3.0.0&amp;preserve-view=true%3fpivots%3dprogramming-language-csharp" TargetMode="External"/><Relationship Id="rId4" Type="http://schemas.openxmlformats.org/officeDocument/2006/relationships/hyperlink" Target="https://learn.microsoft.com/en-us/azure/ai-services/document-intelligence/how-to-guides/use-sdk-rest-api?view=doc-intel-3.0.0&amp;preserve-view=tru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Shape 56"/>
          <p:cNvSpPr/>
          <p:nvPr/>
        </p:nvSpPr>
        <p:spPr bwMode="auto">
          <a:xfrm>
            <a:off x="0" y="2780607"/>
            <a:ext cx="9144000" cy="4077393"/>
          </a:xfrm>
          <a:custGeom>
            <a:avLst/>
            <a:gdLst>
              <a:gd name="connsiteX0" fmla="*/ 12192000 w 12192000"/>
              <a:gd name="connsiteY0" fmla="*/ 0 h 4789231"/>
              <a:gd name="connsiteX1" fmla="*/ 12192000 w 12192000"/>
              <a:gd name="connsiteY1" fmla="*/ 4789231 h 4789231"/>
              <a:gd name="connsiteX2" fmla="*/ 0 w 12192000"/>
              <a:gd name="connsiteY2" fmla="*/ 4789231 h 4789231"/>
              <a:gd name="connsiteX3" fmla="*/ 0 w 12192000"/>
              <a:gd name="connsiteY3" fmla="*/ 2489769 h 4789231"/>
            </a:gdLst>
            <a:ahLst/>
            <a:cxnLst>
              <a:cxn ang="0">
                <a:pos x="connsiteX0" y="connsiteY0"/>
              </a:cxn>
              <a:cxn ang="0">
                <a:pos x="connsiteX1" y="connsiteY1"/>
              </a:cxn>
              <a:cxn ang="0">
                <a:pos x="connsiteX2" y="connsiteY2"/>
              </a:cxn>
              <a:cxn ang="0">
                <a:pos x="connsiteX3" y="connsiteY3"/>
              </a:cxn>
            </a:cxnLst>
            <a:rect l="l" t="t" r="r" b="b"/>
            <a:pathLst>
              <a:path w="12192000" h="4789231">
                <a:moveTo>
                  <a:pt x="12192000" y="0"/>
                </a:moveTo>
                <a:lnTo>
                  <a:pt x="12192000" y="4789231"/>
                </a:lnTo>
                <a:lnTo>
                  <a:pt x="0" y="4789231"/>
                </a:lnTo>
                <a:lnTo>
                  <a:pt x="0" y="2489769"/>
                </a:lnTo>
                <a:close/>
              </a:path>
            </a:pathLst>
          </a:custGeom>
          <a:solidFill>
            <a:schemeClr val="accent2">
              <a:alpha val="73000"/>
            </a:schemeClr>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dirty="0"/>
          </a:p>
        </p:txBody>
      </p:sp>
      <p:sp>
        <p:nvSpPr>
          <p:cNvPr id="22" name="Right Triangle 21"/>
          <p:cNvSpPr/>
          <p:nvPr/>
        </p:nvSpPr>
        <p:spPr bwMode="auto">
          <a:xfrm>
            <a:off x="0" y="4245595"/>
            <a:ext cx="4729111" cy="2620730"/>
          </a:xfrm>
          <a:prstGeom prst="rtTriangle">
            <a:avLst/>
          </a:prstGeom>
          <a:solidFill>
            <a:schemeClr val="tx1">
              <a:alpha val="50000"/>
            </a:schemeClr>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dirty="0"/>
          </a:p>
        </p:txBody>
      </p:sp>
      <p:sp>
        <p:nvSpPr>
          <p:cNvPr id="42" name="TextBox 41">
            <a:extLst>
              <a:ext uri="{FF2B5EF4-FFF2-40B4-BE49-F238E27FC236}">
                <a16:creationId xmlns:a16="http://schemas.microsoft.com/office/drawing/2014/main" id="{E58075B9-E499-4D80-B38A-F36CDB401BD4}"/>
              </a:ext>
            </a:extLst>
          </p:cNvPr>
          <p:cNvSpPr txBox="1">
            <a:spLocks/>
          </p:cNvSpPr>
          <p:nvPr/>
        </p:nvSpPr>
        <p:spPr>
          <a:xfrm>
            <a:off x="3287246" y="3847800"/>
            <a:ext cx="5707464" cy="2862322"/>
          </a:xfrm>
          <a:prstGeom prst="rect">
            <a:avLst/>
          </a:prstGeom>
          <a:noFill/>
          <a:effectLst/>
        </p:spPr>
        <p:txBody>
          <a:bodyPr wrap="square" rtlCol="0">
            <a:spAutoFit/>
          </a:bodyPr>
          <a:lstStyle/>
          <a:p>
            <a:r>
              <a:rPr lang="en-US" sz="3600" b="1" dirty="0">
                <a:solidFill>
                  <a:schemeClr val="bg1"/>
                </a:solidFill>
                <a:latin typeface="Montserrat" panose="02000505000000020004" pitchFamily="2" charset="0"/>
                <a:ea typeface="Open Sans" panose="020B0606030504020204" pitchFamily="34" charset="0"/>
                <a:cs typeface="Open Sans" panose="020B0606030504020204" pitchFamily="34" charset="0"/>
              </a:rPr>
              <a:t>Automated information extraction with Azure AI Document Intelligence.</a:t>
            </a:r>
            <a:endParaRPr lang="en-US" sz="4800" b="1" dirty="0">
              <a:solidFill>
                <a:schemeClr val="bg1"/>
              </a:solidFill>
              <a:latin typeface="Montserrat" panose="02000505000000020004" pitchFamily="2" charset="0"/>
              <a:ea typeface="Open Sans" panose="020B0606030504020204" pitchFamily="34" charset="0"/>
              <a:cs typeface="Open Sans" panose="020B0606030504020204" pitchFamily="34" charset="0"/>
            </a:endParaRPr>
          </a:p>
        </p:txBody>
      </p:sp>
      <p:pic>
        <p:nvPicPr>
          <p:cNvPr id="9" name="Picture Placeholder 8">
            <a:extLst>
              <a:ext uri="{FF2B5EF4-FFF2-40B4-BE49-F238E27FC236}">
                <a16:creationId xmlns:a16="http://schemas.microsoft.com/office/drawing/2014/main" id="{B339B44E-60DD-6273-F723-B92E4A7B8BA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2500" b="12500"/>
          <a:stretch>
            <a:fillRect/>
          </a:stretch>
        </p:blipFill>
        <p:spPr>
          <a:xfrm>
            <a:off x="1" y="0"/>
            <a:ext cx="5707464" cy="4280598"/>
          </a:xfrm>
        </p:spPr>
      </p:pic>
    </p:spTree>
    <p:extLst>
      <p:ext uri="{BB962C8B-B14F-4D97-AF65-F5344CB8AC3E}">
        <p14:creationId xmlns:p14="http://schemas.microsoft.com/office/powerpoint/2010/main" val="34524139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p:tgtEl>
                                          <p:spTgt spid="22"/>
                                        </p:tgtEl>
                                        <p:attrNameLst>
                                          <p:attrName>ppt_y</p:attrName>
                                        </p:attrNameLst>
                                      </p:cBhvr>
                                      <p:tavLst>
                                        <p:tav tm="0">
                                          <p:val>
                                            <p:strVal val="#ppt_y+#ppt_h*1.125000"/>
                                          </p:val>
                                        </p:tav>
                                        <p:tav tm="100000">
                                          <p:val>
                                            <p:strVal val="#ppt_y"/>
                                          </p:val>
                                        </p:tav>
                                      </p:tavLst>
                                    </p:anim>
                                    <p:animEffect transition="in" filter="wipe(up)">
                                      <p:cBhvr>
                                        <p:cTn id="13" dur="500"/>
                                        <p:tgtEl>
                                          <p:spTgt spid="22"/>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anim calcmode="lin" valueType="num">
                                      <p:cBhvr>
                                        <p:cTn id="17" dur="500" fill="hold"/>
                                        <p:tgtEl>
                                          <p:spTgt spid="42"/>
                                        </p:tgtEl>
                                        <p:attrNameLst>
                                          <p:attrName>ppt_x</p:attrName>
                                        </p:attrNameLst>
                                      </p:cBhvr>
                                      <p:tavLst>
                                        <p:tav tm="0">
                                          <p:val>
                                            <p:strVal val="#ppt_x"/>
                                          </p:val>
                                        </p:tav>
                                        <p:tav tm="100000">
                                          <p:val>
                                            <p:strVal val="#ppt_x"/>
                                          </p:val>
                                        </p:tav>
                                      </p:tavLst>
                                    </p:anim>
                                    <p:anim calcmode="lin" valueType="num">
                                      <p:cBhvr>
                                        <p:cTn id="18" dur="5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22" grpId="0" animBg="1"/>
      <p:bldP spid="4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A272-A32F-648B-DA5E-CEAC46B42F84}"/>
              </a:ext>
            </a:extLst>
          </p:cNvPr>
          <p:cNvSpPr>
            <a:spLocks noGrp="1"/>
          </p:cNvSpPr>
          <p:nvPr>
            <p:ph type="title"/>
          </p:nvPr>
        </p:nvSpPr>
        <p:spPr/>
        <p:txBody>
          <a:bodyPr/>
          <a:lstStyle/>
          <a:p>
            <a:r>
              <a:rPr lang="en-US" dirty="0">
                <a:latin typeface="Montserrat Semi Bold"/>
              </a:rPr>
              <a:t>Layout model.</a:t>
            </a:r>
          </a:p>
        </p:txBody>
      </p:sp>
      <p:sp>
        <p:nvSpPr>
          <p:cNvPr id="3" name="Content Placeholder 2">
            <a:extLst>
              <a:ext uri="{FF2B5EF4-FFF2-40B4-BE49-F238E27FC236}">
                <a16:creationId xmlns:a16="http://schemas.microsoft.com/office/drawing/2014/main" id="{C53AE053-45D1-29FF-71DA-E3F6E8AE2EC7}"/>
              </a:ext>
            </a:extLst>
          </p:cNvPr>
          <p:cNvSpPr>
            <a:spLocks noGrp="1"/>
          </p:cNvSpPr>
          <p:nvPr>
            <p:ph idx="1"/>
          </p:nvPr>
        </p:nvSpPr>
        <p:spPr/>
        <p:txBody>
          <a:bodyPr>
            <a:normAutofit fontScale="92500" lnSpcReduction="10000"/>
          </a:bodyPr>
          <a:lstStyle/>
          <a:p>
            <a:r>
              <a:rPr lang="en-US" dirty="0">
                <a:latin typeface="Montserrat" panose="00000500000000000000" pitchFamily="2" charset="0"/>
              </a:rPr>
              <a:t>Extract text </a:t>
            </a:r>
            <a:r>
              <a:rPr lang="en-US" b="1" dirty="0">
                <a:latin typeface="Montserrat" panose="00000500000000000000" pitchFamily="2" charset="0"/>
              </a:rPr>
              <a:t>and layout </a:t>
            </a:r>
            <a:r>
              <a:rPr lang="en-US" dirty="0">
                <a:latin typeface="Montserrat" panose="00000500000000000000" pitchFamily="2" charset="0"/>
              </a:rPr>
              <a:t>to return structured data representations.</a:t>
            </a:r>
          </a:p>
          <a:p>
            <a:endParaRPr lang="en-US" dirty="0">
              <a:latin typeface="Montserrat" panose="00000500000000000000" pitchFamily="2" charset="0"/>
            </a:endParaRPr>
          </a:p>
          <a:p>
            <a:r>
              <a:rPr lang="en-US" dirty="0">
                <a:latin typeface="Montserrat" panose="00000500000000000000" pitchFamily="2" charset="0"/>
              </a:rPr>
              <a:t>Text roles in documents.</a:t>
            </a:r>
          </a:p>
          <a:p>
            <a:pPr lvl="1"/>
            <a:r>
              <a:rPr lang="en-US" b="1" i="0" dirty="0">
                <a:solidFill>
                  <a:srgbClr val="161616"/>
                </a:solidFill>
                <a:effectLst/>
                <a:latin typeface="Montserrat" panose="00000500000000000000" pitchFamily="2" charset="0"/>
              </a:rPr>
              <a:t>Geometric roles</a:t>
            </a:r>
            <a:r>
              <a:rPr lang="en-US" b="0" i="0" dirty="0">
                <a:solidFill>
                  <a:srgbClr val="161616"/>
                </a:solidFill>
                <a:effectLst/>
                <a:latin typeface="Montserrat" panose="00000500000000000000" pitchFamily="2" charset="0"/>
              </a:rPr>
              <a:t>: Text, tables, and selection marks are examples of geometric roles.</a:t>
            </a:r>
          </a:p>
          <a:p>
            <a:pPr lvl="1"/>
            <a:r>
              <a:rPr lang="en-US" b="1" i="0" dirty="0">
                <a:solidFill>
                  <a:srgbClr val="161616"/>
                </a:solidFill>
                <a:effectLst/>
                <a:latin typeface="Montserrat" panose="00000500000000000000" pitchFamily="2" charset="0"/>
              </a:rPr>
              <a:t>Logical roles</a:t>
            </a:r>
            <a:r>
              <a:rPr lang="en-US" b="0" i="0" dirty="0">
                <a:solidFill>
                  <a:srgbClr val="161616"/>
                </a:solidFill>
                <a:effectLst/>
                <a:latin typeface="Montserrat" panose="00000500000000000000" pitchFamily="2" charset="0"/>
              </a:rPr>
              <a:t>: Titles, headings, and footers are examples of logical roles.</a:t>
            </a:r>
          </a:p>
          <a:p>
            <a:pPr lvl="1"/>
            <a:endParaRPr lang="en-US" dirty="0">
              <a:latin typeface="Montserrat" panose="00000500000000000000" pitchFamily="2" charset="0"/>
            </a:endParaRPr>
          </a:p>
          <a:p>
            <a:endParaRPr lang="en-US" dirty="0">
              <a:latin typeface="Montserrat" panose="00000500000000000000" pitchFamily="2" charset="0"/>
            </a:endParaRPr>
          </a:p>
          <a:p>
            <a:r>
              <a:rPr lang="en-US" dirty="0">
                <a:latin typeface="Montserrat" panose="00000500000000000000" pitchFamily="2" charset="0"/>
              </a:rPr>
              <a:t>Combines OCR with deep learning models.</a:t>
            </a:r>
          </a:p>
          <a:p>
            <a:pPr lvl="1"/>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p:txBody>
      </p:sp>
      <p:sp>
        <p:nvSpPr>
          <p:cNvPr id="7" name="Rectangle 6">
            <a:extLst>
              <a:ext uri="{FF2B5EF4-FFF2-40B4-BE49-F238E27FC236}">
                <a16:creationId xmlns:a16="http://schemas.microsoft.com/office/drawing/2014/main" id="{76F85D2E-A612-E373-633D-946C7F498940}"/>
              </a:ext>
            </a:extLst>
          </p:cNvPr>
          <p:cNvSpPr/>
          <p:nvPr/>
        </p:nvSpPr>
        <p:spPr bwMode="auto">
          <a:xfrm>
            <a:off x="-21336" y="6281874"/>
            <a:ext cx="9211056" cy="546496"/>
          </a:xfrm>
          <a:prstGeom prst="rect">
            <a:avLst/>
          </a:prstGeom>
          <a:solidFill>
            <a:srgbClr val="00ADEF"/>
          </a:solidFill>
          <a:ln>
            <a:noFill/>
          </a:ln>
        </p:spPr>
        <p:txBody>
          <a:bodyPr vert="horz" wrap="square" lIns="68580" tIns="34290" rIns="68580" bIns="34290" numCol="1" rtlCol="0" anchor="t" anchorCtr="0" compatLnSpc="1">
            <a:prstTxWarp prst="textNoShape">
              <a:avLst/>
            </a:prstTxWarp>
          </a:bodyPr>
          <a:lstStyle/>
          <a:p>
            <a:pPr algn="ctr"/>
            <a:endParaRPr lang="fr-CA" sz="1350"/>
          </a:p>
        </p:txBody>
      </p:sp>
      <p:sp>
        <p:nvSpPr>
          <p:cNvPr id="8" name="Rectangle 7">
            <a:extLst>
              <a:ext uri="{FF2B5EF4-FFF2-40B4-BE49-F238E27FC236}">
                <a16:creationId xmlns:a16="http://schemas.microsoft.com/office/drawing/2014/main" id="{A7175A63-74B4-6D10-14B2-6F56B30125F1}"/>
              </a:ext>
            </a:extLst>
          </p:cNvPr>
          <p:cNvSpPr/>
          <p:nvPr/>
        </p:nvSpPr>
        <p:spPr bwMode="auto">
          <a:xfrm rot="5400000">
            <a:off x="4497107" y="2165388"/>
            <a:ext cx="174170" cy="9211054"/>
          </a:xfrm>
          <a:prstGeom prst="rect">
            <a:avLst/>
          </a:prstGeom>
          <a:solidFill>
            <a:srgbClr val="214368"/>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a:p>
        </p:txBody>
      </p:sp>
      <p:pic>
        <p:nvPicPr>
          <p:cNvPr id="9" name="Picture Placeholder 32" descr="A picture containing object&#10;&#10;Description generated with high confidence">
            <a:extLst>
              <a:ext uri="{FF2B5EF4-FFF2-40B4-BE49-F238E27FC236}">
                <a16:creationId xmlns:a16="http://schemas.microsoft.com/office/drawing/2014/main" id="{F2E91F52-7DD4-D223-43D1-3DBBD1B5582C}"/>
              </a:ext>
            </a:extLst>
          </p:cNvPr>
          <p:cNvPicPr>
            <a:picLocks noChangeAspect="1"/>
          </p:cNvPicPr>
          <p:nvPr/>
        </p:nvPicPr>
        <p:blipFill rotWithShape="1">
          <a:blip r:embed="rId3">
            <a:extLst>
              <a:ext uri="{28A0092B-C50C-407E-A947-70E740481C1C}">
                <a14:useLocalDpi xmlns:a14="http://schemas.microsoft.com/office/drawing/2010/main" val="0"/>
              </a:ext>
            </a:extLst>
          </a:blip>
          <a:srcRect l="3280" r="4685"/>
          <a:stretch/>
        </p:blipFill>
        <p:spPr>
          <a:xfrm>
            <a:off x="8545252" y="6317950"/>
            <a:ext cx="523385" cy="596285"/>
          </a:xfrm>
          <a:prstGeom prst="rect">
            <a:avLst/>
          </a:prstGeom>
        </p:spPr>
      </p:pic>
    </p:spTree>
    <p:extLst>
      <p:ext uri="{BB962C8B-B14F-4D97-AF65-F5344CB8AC3E}">
        <p14:creationId xmlns:p14="http://schemas.microsoft.com/office/powerpoint/2010/main" val="3904155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F85D2E-A612-E373-633D-946C7F498940}"/>
              </a:ext>
            </a:extLst>
          </p:cNvPr>
          <p:cNvSpPr/>
          <p:nvPr/>
        </p:nvSpPr>
        <p:spPr bwMode="auto">
          <a:xfrm>
            <a:off x="-21336" y="6281874"/>
            <a:ext cx="9211056" cy="546496"/>
          </a:xfrm>
          <a:prstGeom prst="rect">
            <a:avLst/>
          </a:prstGeom>
          <a:solidFill>
            <a:srgbClr val="00ADEF"/>
          </a:solidFill>
          <a:ln>
            <a:noFill/>
          </a:ln>
        </p:spPr>
        <p:txBody>
          <a:bodyPr vert="horz" wrap="square" lIns="68580" tIns="34290" rIns="68580" bIns="34290" numCol="1" rtlCol="0" anchor="t" anchorCtr="0" compatLnSpc="1">
            <a:prstTxWarp prst="textNoShape">
              <a:avLst/>
            </a:prstTxWarp>
          </a:bodyPr>
          <a:lstStyle/>
          <a:p>
            <a:pPr algn="ctr"/>
            <a:endParaRPr lang="fr-CA" sz="1350"/>
          </a:p>
        </p:txBody>
      </p:sp>
      <p:sp>
        <p:nvSpPr>
          <p:cNvPr id="8" name="Rectangle 7">
            <a:extLst>
              <a:ext uri="{FF2B5EF4-FFF2-40B4-BE49-F238E27FC236}">
                <a16:creationId xmlns:a16="http://schemas.microsoft.com/office/drawing/2014/main" id="{A7175A63-74B4-6D10-14B2-6F56B30125F1}"/>
              </a:ext>
            </a:extLst>
          </p:cNvPr>
          <p:cNvSpPr/>
          <p:nvPr/>
        </p:nvSpPr>
        <p:spPr bwMode="auto">
          <a:xfrm rot="5400000">
            <a:off x="4497107" y="2165388"/>
            <a:ext cx="174170" cy="9211054"/>
          </a:xfrm>
          <a:prstGeom prst="rect">
            <a:avLst/>
          </a:prstGeom>
          <a:solidFill>
            <a:srgbClr val="214368"/>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a:p>
        </p:txBody>
      </p:sp>
      <p:pic>
        <p:nvPicPr>
          <p:cNvPr id="9" name="Picture Placeholder 32" descr="A picture containing object&#10;&#10;Description generated with high confidence">
            <a:extLst>
              <a:ext uri="{FF2B5EF4-FFF2-40B4-BE49-F238E27FC236}">
                <a16:creationId xmlns:a16="http://schemas.microsoft.com/office/drawing/2014/main" id="{F2E91F52-7DD4-D223-43D1-3DBBD1B5582C}"/>
              </a:ext>
            </a:extLst>
          </p:cNvPr>
          <p:cNvPicPr>
            <a:picLocks noChangeAspect="1"/>
          </p:cNvPicPr>
          <p:nvPr/>
        </p:nvPicPr>
        <p:blipFill rotWithShape="1">
          <a:blip r:embed="rId3">
            <a:extLst>
              <a:ext uri="{28A0092B-C50C-407E-A947-70E740481C1C}">
                <a14:useLocalDpi xmlns:a14="http://schemas.microsoft.com/office/drawing/2010/main" val="0"/>
              </a:ext>
            </a:extLst>
          </a:blip>
          <a:srcRect l="3280" r="4685"/>
          <a:stretch/>
        </p:blipFill>
        <p:spPr>
          <a:xfrm>
            <a:off x="8545252" y="6317950"/>
            <a:ext cx="523385" cy="596285"/>
          </a:xfrm>
          <a:prstGeom prst="rect">
            <a:avLst/>
          </a:prstGeom>
        </p:spPr>
      </p:pic>
      <p:pic>
        <p:nvPicPr>
          <p:cNvPr id="11" name="Picture 10" descr="A screenshot of a page&#10;&#10;Description automatically generated">
            <a:extLst>
              <a:ext uri="{FF2B5EF4-FFF2-40B4-BE49-F238E27FC236}">
                <a16:creationId xmlns:a16="http://schemas.microsoft.com/office/drawing/2014/main" id="{5B2BAEE8-D1E9-21D8-1F78-E09C15D34C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4019" y="264799"/>
            <a:ext cx="6055961" cy="5960841"/>
          </a:xfrm>
          <a:prstGeom prst="rect">
            <a:avLst/>
          </a:prstGeom>
        </p:spPr>
      </p:pic>
    </p:spTree>
    <p:extLst>
      <p:ext uri="{BB962C8B-B14F-4D97-AF65-F5344CB8AC3E}">
        <p14:creationId xmlns:p14="http://schemas.microsoft.com/office/powerpoint/2010/main" val="2973974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A272-A32F-648B-DA5E-CEAC46B42F84}"/>
              </a:ext>
            </a:extLst>
          </p:cNvPr>
          <p:cNvSpPr>
            <a:spLocks noGrp="1"/>
          </p:cNvSpPr>
          <p:nvPr>
            <p:ph type="title"/>
          </p:nvPr>
        </p:nvSpPr>
        <p:spPr/>
        <p:txBody>
          <a:bodyPr/>
          <a:lstStyle/>
          <a:p>
            <a:r>
              <a:rPr lang="en-US" dirty="0">
                <a:latin typeface="Montserrat Semi Bold"/>
              </a:rPr>
              <a:t>Layout model development options.</a:t>
            </a:r>
          </a:p>
        </p:txBody>
      </p:sp>
      <p:sp>
        <p:nvSpPr>
          <p:cNvPr id="3" name="Content Placeholder 2">
            <a:extLst>
              <a:ext uri="{FF2B5EF4-FFF2-40B4-BE49-F238E27FC236}">
                <a16:creationId xmlns:a16="http://schemas.microsoft.com/office/drawing/2014/main" id="{C53AE053-45D1-29FF-71DA-E3F6E8AE2EC7}"/>
              </a:ext>
            </a:extLst>
          </p:cNvPr>
          <p:cNvSpPr>
            <a:spLocks noGrp="1"/>
          </p:cNvSpPr>
          <p:nvPr>
            <p:ph idx="1"/>
          </p:nvPr>
        </p:nvSpPr>
        <p:spPr/>
        <p:txBody>
          <a:bodyPr>
            <a:normAutofit/>
          </a:bodyPr>
          <a:lstStyle/>
          <a:p>
            <a:pPr lvl="1"/>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p:txBody>
      </p:sp>
      <p:sp>
        <p:nvSpPr>
          <p:cNvPr id="7" name="Rectangle 6">
            <a:extLst>
              <a:ext uri="{FF2B5EF4-FFF2-40B4-BE49-F238E27FC236}">
                <a16:creationId xmlns:a16="http://schemas.microsoft.com/office/drawing/2014/main" id="{76F85D2E-A612-E373-633D-946C7F498940}"/>
              </a:ext>
            </a:extLst>
          </p:cNvPr>
          <p:cNvSpPr/>
          <p:nvPr/>
        </p:nvSpPr>
        <p:spPr bwMode="auto">
          <a:xfrm>
            <a:off x="-21336" y="6281874"/>
            <a:ext cx="9211056" cy="546496"/>
          </a:xfrm>
          <a:prstGeom prst="rect">
            <a:avLst/>
          </a:prstGeom>
          <a:solidFill>
            <a:srgbClr val="00ADEF"/>
          </a:solidFill>
          <a:ln>
            <a:noFill/>
          </a:ln>
        </p:spPr>
        <p:txBody>
          <a:bodyPr vert="horz" wrap="square" lIns="68580" tIns="34290" rIns="68580" bIns="34290" numCol="1" rtlCol="0" anchor="t" anchorCtr="0" compatLnSpc="1">
            <a:prstTxWarp prst="textNoShape">
              <a:avLst/>
            </a:prstTxWarp>
          </a:bodyPr>
          <a:lstStyle/>
          <a:p>
            <a:pPr algn="ctr"/>
            <a:endParaRPr lang="fr-CA" sz="1350"/>
          </a:p>
        </p:txBody>
      </p:sp>
      <p:sp>
        <p:nvSpPr>
          <p:cNvPr id="8" name="Rectangle 7">
            <a:extLst>
              <a:ext uri="{FF2B5EF4-FFF2-40B4-BE49-F238E27FC236}">
                <a16:creationId xmlns:a16="http://schemas.microsoft.com/office/drawing/2014/main" id="{A7175A63-74B4-6D10-14B2-6F56B30125F1}"/>
              </a:ext>
            </a:extLst>
          </p:cNvPr>
          <p:cNvSpPr/>
          <p:nvPr/>
        </p:nvSpPr>
        <p:spPr bwMode="auto">
          <a:xfrm rot="5400000">
            <a:off x="4497107" y="2165388"/>
            <a:ext cx="174170" cy="9211054"/>
          </a:xfrm>
          <a:prstGeom prst="rect">
            <a:avLst/>
          </a:prstGeom>
          <a:solidFill>
            <a:srgbClr val="214368"/>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a:p>
        </p:txBody>
      </p:sp>
      <p:pic>
        <p:nvPicPr>
          <p:cNvPr id="9" name="Picture Placeholder 32" descr="A picture containing object&#10;&#10;Description generated with high confidence">
            <a:extLst>
              <a:ext uri="{FF2B5EF4-FFF2-40B4-BE49-F238E27FC236}">
                <a16:creationId xmlns:a16="http://schemas.microsoft.com/office/drawing/2014/main" id="{F2E91F52-7DD4-D223-43D1-3DBBD1B5582C}"/>
              </a:ext>
            </a:extLst>
          </p:cNvPr>
          <p:cNvPicPr>
            <a:picLocks noChangeAspect="1"/>
          </p:cNvPicPr>
          <p:nvPr/>
        </p:nvPicPr>
        <p:blipFill rotWithShape="1">
          <a:blip r:embed="rId2">
            <a:extLst>
              <a:ext uri="{28A0092B-C50C-407E-A947-70E740481C1C}">
                <a14:useLocalDpi xmlns:a14="http://schemas.microsoft.com/office/drawing/2010/main" val="0"/>
              </a:ext>
            </a:extLst>
          </a:blip>
          <a:srcRect l="3280" r="4685"/>
          <a:stretch/>
        </p:blipFill>
        <p:spPr>
          <a:xfrm>
            <a:off x="8545252" y="6317950"/>
            <a:ext cx="523385" cy="596285"/>
          </a:xfrm>
          <a:prstGeom prst="rect">
            <a:avLst/>
          </a:prstGeom>
        </p:spPr>
      </p:pic>
      <p:graphicFrame>
        <p:nvGraphicFramePr>
          <p:cNvPr id="5" name="Table 4">
            <a:extLst>
              <a:ext uri="{FF2B5EF4-FFF2-40B4-BE49-F238E27FC236}">
                <a16:creationId xmlns:a16="http://schemas.microsoft.com/office/drawing/2014/main" id="{0A8FD9E8-911C-97A7-46D4-DC2476A4CB2F}"/>
              </a:ext>
            </a:extLst>
          </p:cNvPr>
          <p:cNvGraphicFramePr>
            <a:graphicFrameLocks noGrp="1"/>
          </p:cNvGraphicFramePr>
          <p:nvPr>
            <p:extLst>
              <p:ext uri="{D42A27DB-BD31-4B8C-83A1-F6EECF244321}">
                <p14:modId xmlns:p14="http://schemas.microsoft.com/office/powerpoint/2010/main" val="486743452"/>
              </p:ext>
            </p:extLst>
          </p:nvPr>
        </p:nvGraphicFramePr>
        <p:xfrm>
          <a:off x="745102" y="2505212"/>
          <a:ext cx="7770249" cy="2377440"/>
        </p:xfrm>
        <a:graphic>
          <a:graphicData uri="http://schemas.openxmlformats.org/drawingml/2006/table">
            <a:tbl>
              <a:tblPr/>
              <a:tblGrid>
                <a:gridCol w="2590083">
                  <a:extLst>
                    <a:ext uri="{9D8B030D-6E8A-4147-A177-3AD203B41FA5}">
                      <a16:colId xmlns:a16="http://schemas.microsoft.com/office/drawing/2014/main" val="2113461995"/>
                    </a:ext>
                  </a:extLst>
                </a:gridCol>
                <a:gridCol w="2590083">
                  <a:extLst>
                    <a:ext uri="{9D8B030D-6E8A-4147-A177-3AD203B41FA5}">
                      <a16:colId xmlns:a16="http://schemas.microsoft.com/office/drawing/2014/main" val="3857469218"/>
                    </a:ext>
                  </a:extLst>
                </a:gridCol>
                <a:gridCol w="2590083">
                  <a:extLst>
                    <a:ext uri="{9D8B030D-6E8A-4147-A177-3AD203B41FA5}">
                      <a16:colId xmlns:a16="http://schemas.microsoft.com/office/drawing/2014/main" val="1938774073"/>
                    </a:ext>
                  </a:extLst>
                </a:gridCol>
              </a:tblGrid>
              <a:tr h="0">
                <a:tc>
                  <a:txBody>
                    <a:bodyPr/>
                    <a:lstStyle/>
                    <a:p>
                      <a:pPr algn="l" fontAlgn="t"/>
                      <a:r>
                        <a:rPr lang="en-US">
                          <a:effectLst/>
                        </a:rPr>
                        <a:t>Feature</a:t>
                      </a:r>
                    </a:p>
                  </a:txBody>
                  <a:tcPr>
                    <a:lnL>
                      <a:noFill/>
                    </a:lnL>
                    <a:lnR>
                      <a:noFill/>
                    </a:lnR>
                    <a:lnT>
                      <a:noFill/>
                    </a:lnT>
                    <a:lnB>
                      <a:noFill/>
                    </a:lnB>
                    <a:solidFill>
                      <a:srgbClr val="FFFFFF"/>
                    </a:solidFill>
                  </a:tcPr>
                </a:tc>
                <a:tc>
                  <a:txBody>
                    <a:bodyPr/>
                    <a:lstStyle/>
                    <a:p>
                      <a:pPr algn="l" fontAlgn="t"/>
                      <a:r>
                        <a:rPr lang="en-US">
                          <a:effectLst/>
                        </a:rPr>
                        <a:t>Resources</a:t>
                      </a:r>
                    </a:p>
                  </a:txBody>
                  <a:tcPr>
                    <a:lnL>
                      <a:noFill/>
                    </a:lnL>
                    <a:lnR>
                      <a:noFill/>
                    </a:lnR>
                    <a:lnT>
                      <a:noFill/>
                    </a:lnT>
                    <a:lnB>
                      <a:noFill/>
                    </a:lnB>
                    <a:solidFill>
                      <a:srgbClr val="FFFFFF"/>
                    </a:solidFill>
                  </a:tcPr>
                </a:tc>
                <a:tc>
                  <a:txBody>
                    <a:bodyPr/>
                    <a:lstStyle/>
                    <a:p>
                      <a:pPr algn="l" fontAlgn="t"/>
                      <a:r>
                        <a:rPr lang="en-US">
                          <a:effectLst/>
                        </a:rPr>
                        <a:t>Model ID</a:t>
                      </a:r>
                    </a:p>
                  </a:txBody>
                  <a:tcPr>
                    <a:lnL>
                      <a:noFill/>
                    </a:lnL>
                    <a:lnR>
                      <a:noFill/>
                    </a:lnR>
                    <a:lnT>
                      <a:noFill/>
                    </a:lnT>
                    <a:lnB>
                      <a:noFill/>
                    </a:lnB>
                    <a:solidFill>
                      <a:srgbClr val="FFFFFF"/>
                    </a:solidFill>
                  </a:tcPr>
                </a:tc>
                <a:extLst>
                  <a:ext uri="{0D108BD9-81ED-4DB2-BD59-A6C34878D82A}">
                    <a16:rowId xmlns:a16="http://schemas.microsoft.com/office/drawing/2014/main" val="841830329"/>
                  </a:ext>
                </a:extLst>
              </a:tr>
              <a:tr h="0">
                <a:tc>
                  <a:txBody>
                    <a:bodyPr/>
                    <a:lstStyle/>
                    <a:p>
                      <a:pPr algn="l" fontAlgn="t"/>
                      <a:r>
                        <a:rPr lang="en-US" b="1">
                          <a:effectLst/>
                        </a:rPr>
                        <a:t>Layout model</a:t>
                      </a:r>
                      <a:endParaRPr lang="en-US">
                        <a:effectLst/>
                      </a:endParaRPr>
                    </a:p>
                  </a:txBody>
                  <a:tcPr>
                    <a:lnL>
                      <a:noFill/>
                    </a:lnL>
                    <a:lnR>
                      <a:noFill/>
                    </a:lnR>
                    <a:lnT>
                      <a:noFill/>
                    </a:lnT>
                    <a:lnB>
                      <a:noFill/>
                    </a:lnB>
                    <a:solidFill>
                      <a:srgbClr val="FFFFFF"/>
                    </a:solidFill>
                  </a:tcPr>
                </a:tc>
                <a:tc>
                  <a:txBody>
                    <a:bodyPr/>
                    <a:lstStyle/>
                    <a:p>
                      <a:pPr algn="l" fontAlgn="t">
                        <a:buFont typeface="Arial" panose="020B0604020202020204" pitchFamily="34" charset="0"/>
                        <a:buChar char="•"/>
                      </a:pPr>
                      <a:r>
                        <a:rPr lang="en-US" b="1" u="none" strike="noStrike">
                          <a:effectLst/>
                          <a:hlinkClick r:id="rId3"/>
                        </a:rPr>
                        <a:t>Document Intelligence Studio</a:t>
                      </a:r>
                      <a:endParaRPr lang="en-US">
                        <a:effectLst/>
                      </a:endParaRPr>
                    </a:p>
                    <a:p>
                      <a:pPr algn="l" fontAlgn="t">
                        <a:buFont typeface="Arial" panose="020B0604020202020204" pitchFamily="34" charset="0"/>
                        <a:buChar char="•"/>
                      </a:pPr>
                      <a:r>
                        <a:rPr lang="en-US" b="1" u="none" strike="noStrike">
                          <a:effectLst/>
                          <a:hlinkClick r:id="rId4"/>
                        </a:rPr>
                        <a:t>REST API</a:t>
                      </a:r>
                      <a:endParaRPr lang="en-US">
                        <a:effectLst/>
                      </a:endParaRPr>
                    </a:p>
                    <a:p>
                      <a:pPr algn="l" fontAlgn="t">
                        <a:buFont typeface="Arial" panose="020B0604020202020204" pitchFamily="34" charset="0"/>
                        <a:buChar char="•"/>
                      </a:pPr>
                      <a:r>
                        <a:rPr lang="en-US" b="1" u="none" strike="noStrike">
                          <a:effectLst/>
                          <a:hlinkClick r:id="rId5"/>
                        </a:rPr>
                        <a:t>C# SDK</a:t>
                      </a:r>
                      <a:endParaRPr lang="en-US">
                        <a:effectLst/>
                      </a:endParaRPr>
                    </a:p>
                    <a:p>
                      <a:pPr algn="l" fontAlgn="t">
                        <a:buFont typeface="Arial" panose="020B0604020202020204" pitchFamily="34" charset="0"/>
                        <a:buChar char="•"/>
                      </a:pPr>
                      <a:r>
                        <a:rPr lang="en-US" b="1" u="none" strike="noStrike">
                          <a:effectLst/>
                          <a:hlinkClick r:id="rId5"/>
                        </a:rPr>
                        <a:t>Python SDK</a:t>
                      </a:r>
                      <a:endParaRPr lang="en-US">
                        <a:effectLst/>
                      </a:endParaRPr>
                    </a:p>
                    <a:p>
                      <a:pPr algn="l" fontAlgn="t">
                        <a:buFont typeface="Arial" panose="020B0604020202020204" pitchFamily="34" charset="0"/>
                        <a:buChar char="•"/>
                      </a:pPr>
                      <a:r>
                        <a:rPr lang="en-US" b="1" u="none" strike="noStrike">
                          <a:effectLst/>
                          <a:hlinkClick r:id="rId5"/>
                        </a:rPr>
                        <a:t>Java SDK</a:t>
                      </a:r>
                      <a:endParaRPr lang="en-US">
                        <a:effectLst/>
                      </a:endParaRPr>
                    </a:p>
                    <a:p>
                      <a:pPr algn="l" fontAlgn="t">
                        <a:buFont typeface="Arial" panose="020B0604020202020204" pitchFamily="34" charset="0"/>
                        <a:buChar char="•"/>
                      </a:pPr>
                      <a:r>
                        <a:rPr lang="en-US" b="1" u="none" strike="noStrike">
                          <a:effectLst/>
                          <a:hlinkClick r:id="rId5"/>
                        </a:rPr>
                        <a:t>JavaScript SDK</a:t>
                      </a:r>
                      <a:endParaRPr lang="en-US">
                        <a:effectLst/>
                      </a:endParaRPr>
                    </a:p>
                  </a:txBody>
                  <a:tcPr>
                    <a:lnL>
                      <a:noFill/>
                    </a:lnL>
                    <a:lnR>
                      <a:noFill/>
                    </a:lnR>
                    <a:lnT>
                      <a:noFill/>
                    </a:lnT>
                    <a:lnB>
                      <a:noFill/>
                    </a:lnB>
                    <a:solidFill>
                      <a:srgbClr val="FFFFFF"/>
                    </a:solidFill>
                  </a:tcPr>
                </a:tc>
                <a:tc>
                  <a:txBody>
                    <a:bodyPr/>
                    <a:lstStyle/>
                    <a:p>
                      <a:pPr algn="l" fontAlgn="t"/>
                      <a:r>
                        <a:rPr lang="en-US" b="1" dirty="0">
                          <a:effectLst/>
                        </a:rPr>
                        <a:t>prebuilt-layout</a:t>
                      </a:r>
                      <a:endParaRPr lang="en-US" dirty="0">
                        <a:effectLst/>
                      </a:endParaRPr>
                    </a:p>
                  </a:txBody>
                  <a:tcPr>
                    <a:lnL>
                      <a:noFill/>
                    </a:lnL>
                    <a:lnR>
                      <a:noFill/>
                    </a:lnR>
                    <a:lnT>
                      <a:noFill/>
                    </a:lnT>
                    <a:lnB>
                      <a:noFill/>
                    </a:lnB>
                    <a:solidFill>
                      <a:srgbClr val="FFFFFF"/>
                    </a:solidFill>
                  </a:tcPr>
                </a:tc>
                <a:extLst>
                  <a:ext uri="{0D108BD9-81ED-4DB2-BD59-A6C34878D82A}">
                    <a16:rowId xmlns:a16="http://schemas.microsoft.com/office/drawing/2014/main" val="1645736686"/>
                  </a:ext>
                </a:extLst>
              </a:tr>
            </a:tbl>
          </a:graphicData>
        </a:graphic>
      </p:graphicFrame>
    </p:spTree>
    <p:extLst>
      <p:ext uri="{BB962C8B-B14F-4D97-AF65-F5344CB8AC3E}">
        <p14:creationId xmlns:p14="http://schemas.microsoft.com/office/powerpoint/2010/main" val="1468200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A272-A32F-648B-DA5E-CEAC46B42F84}"/>
              </a:ext>
            </a:extLst>
          </p:cNvPr>
          <p:cNvSpPr>
            <a:spLocks noGrp="1"/>
          </p:cNvSpPr>
          <p:nvPr>
            <p:ph type="title"/>
          </p:nvPr>
        </p:nvSpPr>
        <p:spPr/>
        <p:txBody>
          <a:bodyPr/>
          <a:lstStyle/>
          <a:p>
            <a:r>
              <a:rPr lang="en-US" dirty="0">
                <a:latin typeface="Montserrat Semi Bold"/>
              </a:rPr>
              <a:t>General document model.</a:t>
            </a:r>
          </a:p>
        </p:txBody>
      </p:sp>
      <p:graphicFrame>
        <p:nvGraphicFramePr>
          <p:cNvPr id="11" name="Content Placeholder 2">
            <a:extLst>
              <a:ext uri="{FF2B5EF4-FFF2-40B4-BE49-F238E27FC236}">
                <a16:creationId xmlns:a16="http://schemas.microsoft.com/office/drawing/2014/main" id="{621C4DE2-2663-8FBE-A2CB-F59ACE061AC7}"/>
              </a:ext>
            </a:extLst>
          </p:cNvPr>
          <p:cNvGraphicFramePr>
            <a:graphicFrameLocks noGrp="1"/>
          </p:cNvGraphicFramePr>
          <p:nvPr>
            <p:ph idx="1"/>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76F85D2E-A612-E373-633D-946C7F498940}"/>
              </a:ext>
            </a:extLst>
          </p:cNvPr>
          <p:cNvSpPr/>
          <p:nvPr/>
        </p:nvSpPr>
        <p:spPr bwMode="auto">
          <a:xfrm>
            <a:off x="-21336" y="6281874"/>
            <a:ext cx="9211056" cy="546496"/>
          </a:xfrm>
          <a:prstGeom prst="rect">
            <a:avLst/>
          </a:prstGeom>
          <a:solidFill>
            <a:srgbClr val="00ADEF"/>
          </a:solidFill>
          <a:ln>
            <a:noFill/>
          </a:ln>
        </p:spPr>
        <p:txBody>
          <a:bodyPr vert="horz" wrap="square" lIns="68580" tIns="34290" rIns="68580" bIns="34290" numCol="1" rtlCol="0" anchor="t" anchorCtr="0" compatLnSpc="1">
            <a:prstTxWarp prst="textNoShape">
              <a:avLst/>
            </a:prstTxWarp>
          </a:bodyPr>
          <a:lstStyle/>
          <a:p>
            <a:pPr algn="ctr"/>
            <a:endParaRPr lang="fr-CA" sz="1350"/>
          </a:p>
        </p:txBody>
      </p:sp>
      <p:sp>
        <p:nvSpPr>
          <p:cNvPr id="8" name="Rectangle 7">
            <a:extLst>
              <a:ext uri="{FF2B5EF4-FFF2-40B4-BE49-F238E27FC236}">
                <a16:creationId xmlns:a16="http://schemas.microsoft.com/office/drawing/2014/main" id="{A7175A63-74B4-6D10-14B2-6F56B30125F1}"/>
              </a:ext>
            </a:extLst>
          </p:cNvPr>
          <p:cNvSpPr/>
          <p:nvPr/>
        </p:nvSpPr>
        <p:spPr bwMode="auto">
          <a:xfrm rot="5400000">
            <a:off x="4497107" y="2165388"/>
            <a:ext cx="174170" cy="9211054"/>
          </a:xfrm>
          <a:prstGeom prst="rect">
            <a:avLst/>
          </a:prstGeom>
          <a:solidFill>
            <a:srgbClr val="214368"/>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a:p>
        </p:txBody>
      </p:sp>
      <p:pic>
        <p:nvPicPr>
          <p:cNvPr id="9" name="Picture Placeholder 32" descr="A picture containing object&#10;&#10;Description generated with high confidence">
            <a:extLst>
              <a:ext uri="{FF2B5EF4-FFF2-40B4-BE49-F238E27FC236}">
                <a16:creationId xmlns:a16="http://schemas.microsoft.com/office/drawing/2014/main" id="{F2E91F52-7DD4-D223-43D1-3DBBD1B5582C}"/>
              </a:ext>
            </a:extLst>
          </p:cNvPr>
          <p:cNvPicPr>
            <a:picLocks noChangeAspect="1"/>
          </p:cNvPicPr>
          <p:nvPr/>
        </p:nvPicPr>
        <p:blipFill rotWithShape="1">
          <a:blip r:embed="rId8">
            <a:extLst>
              <a:ext uri="{28A0092B-C50C-407E-A947-70E740481C1C}">
                <a14:useLocalDpi xmlns:a14="http://schemas.microsoft.com/office/drawing/2010/main" val="0"/>
              </a:ext>
            </a:extLst>
          </a:blip>
          <a:srcRect l="3280" r="4685"/>
          <a:stretch/>
        </p:blipFill>
        <p:spPr>
          <a:xfrm>
            <a:off x="8545252" y="6317950"/>
            <a:ext cx="523385" cy="596285"/>
          </a:xfrm>
          <a:prstGeom prst="rect">
            <a:avLst/>
          </a:prstGeom>
        </p:spPr>
      </p:pic>
    </p:spTree>
    <p:extLst>
      <p:ext uri="{BB962C8B-B14F-4D97-AF65-F5344CB8AC3E}">
        <p14:creationId xmlns:p14="http://schemas.microsoft.com/office/powerpoint/2010/main" val="2733942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A272-A32F-648B-DA5E-CEAC46B42F84}"/>
              </a:ext>
            </a:extLst>
          </p:cNvPr>
          <p:cNvSpPr>
            <a:spLocks noGrp="1"/>
          </p:cNvSpPr>
          <p:nvPr>
            <p:ph type="title"/>
          </p:nvPr>
        </p:nvSpPr>
        <p:spPr/>
        <p:txBody>
          <a:bodyPr/>
          <a:lstStyle/>
          <a:p>
            <a:r>
              <a:rPr lang="en-US" dirty="0">
                <a:latin typeface="Montserrat Semi Bold"/>
              </a:rPr>
              <a:t>Key-value pairs</a:t>
            </a:r>
          </a:p>
        </p:txBody>
      </p:sp>
      <p:graphicFrame>
        <p:nvGraphicFramePr>
          <p:cNvPr id="19" name="Content Placeholder 2">
            <a:extLst>
              <a:ext uri="{FF2B5EF4-FFF2-40B4-BE49-F238E27FC236}">
                <a16:creationId xmlns:a16="http://schemas.microsoft.com/office/drawing/2014/main" id="{FFEF66AE-B4DF-DD9E-4790-738A23B84B41}"/>
              </a:ext>
            </a:extLst>
          </p:cNvPr>
          <p:cNvGraphicFramePr>
            <a:graphicFrameLocks noGrp="1"/>
          </p:cNvGraphicFramePr>
          <p:nvPr>
            <p:ph idx="1"/>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76F85D2E-A612-E373-633D-946C7F498940}"/>
              </a:ext>
            </a:extLst>
          </p:cNvPr>
          <p:cNvSpPr/>
          <p:nvPr/>
        </p:nvSpPr>
        <p:spPr bwMode="auto">
          <a:xfrm>
            <a:off x="-21336" y="6281874"/>
            <a:ext cx="9211056" cy="546496"/>
          </a:xfrm>
          <a:prstGeom prst="rect">
            <a:avLst/>
          </a:prstGeom>
          <a:solidFill>
            <a:srgbClr val="00ADEF"/>
          </a:solidFill>
          <a:ln>
            <a:noFill/>
          </a:ln>
        </p:spPr>
        <p:txBody>
          <a:bodyPr vert="horz" wrap="square" lIns="68580" tIns="34290" rIns="68580" bIns="34290" numCol="1" rtlCol="0" anchor="t" anchorCtr="0" compatLnSpc="1">
            <a:prstTxWarp prst="textNoShape">
              <a:avLst/>
            </a:prstTxWarp>
          </a:bodyPr>
          <a:lstStyle/>
          <a:p>
            <a:pPr algn="ctr"/>
            <a:endParaRPr lang="fr-CA" sz="1350"/>
          </a:p>
        </p:txBody>
      </p:sp>
      <p:sp>
        <p:nvSpPr>
          <p:cNvPr id="8" name="Rectangle 7">
            <a:extLst>
              <a:ext uri="{FF2B5EF4-FFF2-40B4-BE49-F238E27FC236}">
                <a16:creationId xmlns:a16="http://schemas.microsoft.com/office/drawing/2014/main" id="{A7175A63-74B4-6D10-14B2-6F56B30125F1}"/>
              </a:ext>
            </a:extLst>
          </p:cNvPr>
          <p:cNvSpPr/>
          <p:nvPr/>
        </p:nvSpPr>
        <p:spPr bwMode="auto">
          <a:xfrm rot="5400000">
            <a:off x="4497107" y="2165388"/>
            <a:ext cx="174170" cy="9211054"/>
          </a:xfrm>
          <a:prstGeom prst="rect">
            <a:avLst/>
          </a:prstGeom>
          <a:solidFill>
            <a:srgbClr val="214368"/>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a:p>
        </p:txBody>
      </p:sp>
      <p:pic>
        <p:nvPicPr>
          <p:cNvPr id="9" name="Picture Placeholder 32" descr="A picture containing object&#10;&#10;Description generated with high confidence">
            <a:extLst>
              <a:ext uri="{FF2B5EF4-FFF2-40B4-BE49-F238E27FC236}">
                <a16:creationId xmlns:a16="http://schemas.microsoft.com/office/drawing/2014/main" id="{F2E91F52-7DD4-D223-43D1-3DBBD1B5582C}"/>
              </a:ext>
            </a:extLst>
          </p:cNvPr>
          <p:cNvPicPr>
            <a:picLocks noChangeAspect="1"/>
          </p:cNvPicPr>
          <p:nvPr/>
        </p:nvPicPr>
        <p:blipFill rotWithShape="1">
          <a:blip r:embed="rId8">
            <a:extLst>
              <a:ext uri="{28A0092B-C50C-407E-A947-70E740481C1C}">
                <a14:useLocalDpi xmlns:a14="http://schemas.microsoft.com/office/drawing/2010/main" val="0"/>
              </a:ext>
            </a:extLst>
          </a:blip>
          <a:srcRect l="3280" r="4685"/>
          <a:stretch/>
        </p:blipFill>
        <p:spPr>
          <a:xfrm>
            <a:off x="8545252" y="6317950"/>
            <a:ext cx="523385" cy="596285"/>
          </a:xfrm>
          <a:prstGeom prst="rect">
            <a:avLst/>
          </a:prstGeom>
        </p:spPr>
      </p:pic>
    </p:spTree>
    <p:extLst>
      <p:ext uri="{BB962C8B-B14F-4D97-AF65-F5344CB8AC3E}">
        <p14:creationId xmlns:p14="http://schemas.microsoft.com/office/powerpoint/2010/main" val="3329614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A272-A32F-648B-DA5E-CEAC46B42F84}"/>
              </a:ext>
            </a:extLst>
          </p:cNvPr>
          <p:cNvSpPr>
            <a:spLocks noGrp="1"/>
          </p:cNvSpPr>
          <p:nvPr>
            <p:ph type="title"/>
          </p:nvPr>
        </p:nvSpPr>
        <p:spPr/>
        <p:txBody>
          <a:bodyPr/>
          <a:lstStyle/>
          <a:p>
            <a:r>
              <a:rPr lang="en-US" dirty="0">
                <a:latin typeface="Montserrat Semi Bold"/>
              </a:rPr>
              <a:t>General document model development options.</a:t>
            </a:r>
          </a:p>
        </p:txBody>
      </p:sp>
      <p:sp>
        <p:nvSpPr>
          <p:cNvPr id="3" name="Content Placeholder 2">
            <a:extLst>
              <a:ext uri="{FF2B5EF4-FFF2-40B4-BE49-F238E27FC236}">
                <a16:creationId xmlns:a16="http://schemas.microsoft.com/office/drawing/2014/main" id="{C53AE053-45D1-29FF-71DA-E3F6E8AE2EC7}"/>
              </a:ext>
            </a:extLst>
          </p:cNvPr>
          <p:cNvSpPr>
            <a:spLocks noGrp="1"/>
          </p:cNvSpPr>
          <p:nvPr>
            <p:ph idx="1"/>
          </p:nvPr>
        </p:nvSpPr>
        <p:spPr/>
        <p:txBody>
          <a:bodyPr>
            <a:normAutofit/>
          </a:bodyPr>
          <a:lstStyle/>
          <a:p>
            <a:pPr lvl="1"/>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p:txBody>
      </p:sp>
      <p:sp>
        <p:nvSpPr>
          <p:cNvPr id="7" name="Rectangle 6">
            <a:extLst>
              <a:ext uri="{FF2B5EF4-FFF2-40B4-BE49-F238E27FC236}">
                <a16:creationId xmlns:a16="http://schemas.microsoft.com/office/drawing/2014/main" id="{76F85D2E-A612-E373-633D-946C7F498940}"/>
              </a:ext>
            </a:extLst>
          </p:cNvPr>
          <p:cNvSpPr/>
          <p:nvPr/>
        </p:nvSpPr>
        <p:spPr bwMode="auto">
          <a:xfrm>
            <a:off x="-21336" y="6281874"/>
            <a:ext cx="9211056" cy="546496"/>
          </a:xfrm>
          <a:prstGeom prst="rect">
            <a:avLst/>
          </a:prstGeom>
          <a:solidFill>
            <a:srgbClr val="00ADEF"/>
          </a:solidFill>
          <a:ln>
            <a:noFill/>
          </a:ln>
        </p:spPr>
        <p:txBody>
          <a:bodyPr vert="horz" wrap="square" lIns="68580" tIns="34290" rIns="68580" bIns="34290" numCol="1" rtlCol="0" anchor="t" anchorCtr="0" compatLnSpc="1">
            <a:prstTxWarp prst="textNoShape">
              <a:avLst/>
            </a:prstTxWarp>
          </a:bodyPr>
          <a:lstStyle/>
          <a:p>
            <a:pPr algn="ctr"/>
            <a:endParaRPr lang="fr-CA" sz="1350"/>
          </a:p>
        </p:txBody>
      </p:sp>
      <p:sp>
        <p:nvSpPr>
          <p:cNvPr id="8" name="Rectangle 7">
            <a:extLst>
              <a:ext uri="{FF2B5EF4-FFF2-40B4-BE49-F238E27FC236}">
                <a16:creationId xmlns:a16="http://schemas.microsoft.com/office/drawing/2014/main" id="{A7175A63-74B4-6D10-14B2-6F56B30125F1}"/>
              </a:ext>
            </a:extLst>
          </p:cNvPr>
          <p:cNvSpPr/>
          <p:nvPr/>
        </p:nvSpPr>
        <p:spPr bwMode="auto">
          <a:xfrm rot="5400000">
            <a:off x="4497107" y="2165388"/>
            <a:ext cx="174170" cy="9211054"/>
          </a:xfrm>
          <a:prstGeom prst="rect">
            <a:avLst/>
          </a:prstGeom>
          <a:solidFill>
            <a:srgbClr val="214368"/>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a:p>
        </p:txBody>
      </p:sp>
      <p:pic>
        <p:nvPicPr>
          <p:cNvPr id="9" name="Picture Placeholder 32" descr="A picture containing object&#10;&#10;Description generated with high confidence">
            <a:extLst>
              <a:ext uri="{FF2B5EF4-FFF2-40B4-BE49-F238E27FC236}">
                <a16:creationId xmlns:a16="http://schemas.microsoft.com/office/drawing/2014/main" id="{F2E91F52-7DD4-D223-43D1-3DBBD1B5582C}"/>
              </a:ext>
            </a:extLst>
          </p:cNvPr>
          <p:cNvPicPr>
            <a:picLocks noChangeAspect="1"/>
          </p:cNvPicPr>
          <p:nvPr/>
        </p:nvPicPr>
        <p:blipFill rotWithShape="1">
          <a:blip r:embed="rId2">
            <a:extLst>
              <a:ext uri="{28A0092B-C50C-407E-A947-70E740481C1C}">
                <a14:useLocalDpi xmlns:a14="http://schemas.microsoft.com/office/drawing/2010/main" val="0"/>
              </a:ext>
            </a:extLst>
          </a:blip>
          <a:srcRect l="3280" r="4685"/>
          <a:stretch/>
        </p:blipFill>
        <p:spPr>
          <a:xfrm>
            <a:off x="8545252" y="6317950"/>
            <a:ext cx="523385" cy="596285"/>
          </a:xfrm>
          <a:prstGeom prst="rect">
            <a:avLst/>
          </a:prstGeom>
        </p:spPr>
      </p:pic>
      <p:graphicFrame>
        <p:nvGraphicFramePr>
          <p:cNvPr id="5" name="Table 4">
            <a:extLst>
              <a:ext uri="{FF2B5EF4-FFF2-40B4-BE49-F238E27FC236}">
                <a16:creationId xmlns:a16="http://schemas.microsoft.com/office/drawing/2014/main" id="{D0A989BA-4520-5ED4-248C-1D9516CD6BC4}"/>
              </a:ext>
            </a:extLst>
          </p:cNvPr>
          <p:cNvGraphicFramePr>
            <a:graphicFrameLocks noGrp="1"/>
          </p:cNvGraphicFramePr>
          <p:nvPr>
            <p:extLst>
              <p:ext uri="{D42A27DB-BD31-4B8C-83A1-F6EECF244321}">
                <p14:modId xmlns:p14="http://schemas.microsoft.com/office/powerpoint/2010/main" val="2780565791"/>
              </p:ext>
            </p:extLst>
          </p:nvPr>
        </p:nvGraphicFramePr>
        <p:xfrm>
          <a:off x="628650" y="2675414"/>
          <a:ext cx="7886700" cy="2377440"/>
        </p:xfrm>
        <a:graphic>
          <a:graphicData uri="http://schemas.openxmlformats.org/drawingml/2006/table">
            <a:tbl>
              <a:tblPr/>
              <a:tblGrid>
                <a:gridCol w="2628900">
                  <a:extLst>
                    <a:ext uri="{9D8B030D-6E8A-4147-A177-3AD203B41FA5}">
                      <a16:colId xmlns:a16="http://schemas.microsoft.com/office/drawing/2014/main" val="717650064"/>
                    </a:ext>
                  </a:extLst>
                </a:gridCol>
                <a:gridCol w="2628900">
                  <a:extLst>
                    <a:ext uri="{9D8B030D-6E8A-4147-A177-3AD203B41FA5}">
                      <a16:colId xmlns:a16="http://schemas.microsoft.com/office/drawing/2014/main" val="688292640"/>
                    </a:ext>
                  </a:extLst>
                </a:gridCol>
                <a:gridCol w="2628900">
                  <a:extLst>
                    <a:ext uri="{9D8B030D-6E8A-4147-A177-3AD203B41FA5}">
                      <a16:colId xmlns:a16="http://schemas.microsoft.com/office/drawing/2014/main" val="528626380"/>
                    </a:ext>
                  </a:extLst>
                </a:gridCol>
              </a:tblGrid>
              <a:tr h="0">
                <a:tc>
                  <a:txBody>
                    <a:bodyPr/>
                    <a:lstStyle/>
                    <a:p>
                      <a:pPr algn="l" fontAlgn="t"/>
                      <a:r>
                        <a:rPr lang="en-US">
                          <a:effectLst/>
                        </a:rPr>
                        <a:t>Feature</a:t>
                      </a:r>
                    </a:p>
                  </a:txBody>
                  <a:tcPr>
                    <a:lnL>
                      <a:noFill/>
                    </a:lnL>
                    <a:lnR>
                      <a:noFill/>
                    </a:lnR>
                    <a:lnT>
                      <a:noFill/>
                    </a:lnT>
                    <a:lnB>
                      <a:noFill/>
                    </a:lnB>
                    <a:solidFill>
                      <a:srgbClr val="FFFFFF"/>
                    </a:solidFill>
                  </a:tcPr>
                </a:tc>
                <a:tc>
                  <a:txBody>
                    <a:bodyPr/>
                    <a:lstStyle/>
                    <a:p>
                      <a:pPr algn="l" fontAlgn="t"/>
                      <a:r>
                        <a:rPr lang="en-US">
                          <a:effectLst/>
                        </a:rPr>
                        <a:t>Resources</a:t>
                      </a:r>
                    </a:p>
                  </a:txBody>
                  <a:tcPr>
                    <a:lnL>
                      <a:noFill/>
                    </a:lnL>
                    <a:lnR>
                      <a:noFill/>
                    </a:lnR>
                    <a:lnT>
                      <a:noFill/>
                    </a:lnT>
                    <a:lnB>
                      <a:noFill/>
                    </a:lnB>
                    <a:solidFill>
                      <a:srgbClr val="FFFFFF"/>
                    </a:solidFill>
                  </a:tcPr>
                </a:tc>
                <a:tc>
                  <a:txBody>
                    <a:bodyPr/>
                    <a:lstStyle/>
                    <a:p>
                      <a:pPr algn="l" fontAlgn="t"/>
                      <a:r>
                        <a:rPr lang="en-US">
                          <a:effectLst/>
                        </a:rPr>
                        <a:t>Model ID</a:t>
                      </a:r>
                    </a:p>
                  </a:txBody>
                  <a:tcPr>
                    <a:lnL>
                      <a:noFill/>
                    </a:lnL>
                    <a:lnR>
                      <a:noFill/>
                    </a:lnR>
                    <a:lnT>
                      <a:noFill/>
                    </a:lnT>
                    <a:lnB>
                      <a:noFill/>
                    </a:lnB>
                    <a:solidFill>
                      <a:srgbClr val="FFFFFF"/>
                    </a:solidFill>
                  </a:tcPr>
                </a:tc>
                <a:extLst>
                  <a:ext uri="{0D108BD9-81ED-4DB2-BD59-A6C34878D82A}">
                    <a16:rowId xmlns:a16="http://schemas.microsoft.com/office/drawing/2014/main" val="1769308948"/>
                  </a:ext>
                </a:extLst>
              </a:tr>
              <a:tr h="0">
                <a:tc>
                  <a:txBody>
                    <a:bodyPr/>
                    <a:lstStyle/>
                    <a:p>
                      <a:pPr algn="l" fontAlgn="t"/>
                      <a:r>
                        <a:rPr lang="en-US" b="1">
                          <a:effectLst/>
                        </a:rPr>
                        <a:t>General document model</a:t>
                      </a:r>
                      <a:endParaRPr lang="en-US">
                        <a:effectLst/>
                      </a:endParaRPr>
                    </a:p>
                  </a:txBody>
                  <a:tcPr>
                    <a:lnL>
                      <a:noFill/>
                    </a:lnL>
                    <a:lnR>
                      <a:noFill/>
                    </a:lnR>
                    <a:lnT>
                      <a:noFill/>
                    </a:lnT>
                    <a:lnB>
                      <a:noFill/>
                    </a:lnB>
                    <a:solidFill>
                      <a:srgbClr val="FFFFFF"/>
                    </a:solidFill>
                  </a:tcPr>
                </a:tc>
                <a:tc>
                  <a:txBody>
                    <a:bodyPr/>
                    <a:lstStyle/>
                    <a:p>
                      <a:pPr algn="l" fontAlgn="t">
                        <a:buFont typeface="Arial" panose="020B0604020202020204" pitchFamily="34" charset="0"/>
                        <a:buChar char="•"/>
                      </a:pPr>
                      <a:r>
                        <a:rPr lang="en-US" b="1" u="none" strike="noStrike">
                          <a:effectLst/>
                          <a:hlinkClick r:id="rId3"/>
                        </a:rPr>
                        <a:t>Document Intelligence Studio</a:t>
                      </a:r>
                      <a:endParaRPr lang="en-US">
                        <a:effectLst/>
                      </a:endParaRPr>
                    </a:p>
                    <a:p>
                      <a:pPr algn="l" fontAlgn="t">
                        <a:buFont typeface="Arial" panose="020B0604020202020204" pitchFamily="34" charset="0"/>
                        <a:buChar char="•"/>
                      </a:pPr>
                      <a:r>
                        <a:rPr lang="en-US" b="1" u="none" strike="noStrike">
                          <a:effectLst/>
                          <a:hlinkClick r:id="rId4"/>
                        </a:rPr>
                        <a:t>REST API</a:t>
                      </a:r>
                      <a:endParaRPr lang="en-US">
                        <a:effectLst/>
                      </a:endParaRPr>
                    </a:p>
                    <a:p>
                      <a:pPr algn="l" fontAlgn="t">
                        <a:buFont typeface="Arial" panose="020B0604020202020204" pitchFamily="34" charset="0"/>
                        <a:buChar char="•"/>
                      </a:pPr>
                      <a:r>
                        <a:rPr lang="en-US" b="1" u="none" strike="noStrike">
                          <a:effectLst/>
                          <a:hlinkClick r:id="rId5"/>
                        </a:rPr>
                        <a:t>C# SDK</a:t>
                      </a:r>
                      <a:endParaRPr lang="en-US">
                        <a:effectLst/>
                      </a:endParaRPr>
                    </a:p>
                    <a:p>
                      <a:pPr algn="l" fontAlgn="t">
                        <a:buFont typeface="Arial" panose="020B0604020202020204" pitchFamily="34" charset="0"/>
                        <a:buChar char="•"/>
                      </a:pPr>
                      <a:r>
                        <a:rPr lang="en-US" b="1" u="none" strike="noStrike">
                          <a:effectLst/>
                          <a:hlinkClick r:id="rId5"/>
                        </a:rPr>
                        <a:t>Python SDK</a:t>
                      </a:r>
                      <a:endParaRPr lang="en-US">
                        <a:effectLst/>
                      </a:endParaRPr>
                    </a:p>
                    <a:p>
                      <a:pPr algn="l" fontAlgn="t">
                        <a:buFont typeface="Arial" panose="020B0604020202020204" pitchFamily="34" charset="0"/>
                        <a:buChar char="•"/>
                      </a:pPr>
                      <a:r>
                        <a:rPr lang="en-US" b="1" u="none" strike="noStrike">
                          <a:effectLst/>
                          <a:hlinkClick r:id="rId5"/>
                        </a:rPr>
                        <a:t>Java SDK</a:t>
                      </a:r>
                      <a:endParaRPr lang="en-US">
                        <a:effectLst/>
                      </a:endParaRPr>
                    </a:p>
                    <a:p>
                      <a:pPr algn="l" fontAlgn="t">
                        <a:buFont typeface="Arial" panose="020B0604020202020204" pitchFamily="34" charset="0"/>
                        <a:buChar char="•"/>
                      </a:pPr>
                      <a:r>
                        <a:rPr lang="en-US" b="1" u="none" strike="noStrike">
                          <a:effectLst/>
                          <a:hlinkClick r:id="rId5"/>
                        </a:rPr>
                        <a:t>JavaScript SDK</a:t>
                      </a:r>
                      <a:endParaRPr lang="en-US">
                        <a:effectLst/>
                      </a:endParaRPr>
                    </a:p>
                  </a:txBody>
                  <a:tcPr>
                    <a:lnL>
                      <a:noFill/>
                    </a:lnL>
                    <a:lnR>
                      <a:noFill/>
                    </a:lnR>
                    <a:lnT>
                      <a:noFill/>
                    </a:lnT>
                    <a:lnB>
                      <a:noFill/>
                    </a:lnB>
                    <a:solidFill>
                      <a:srgbClr val="FFFFFF"/>
                    </a:solidFill>
                  </a:tcPr>
                </a:tc>
                <a:tc>
                  <a:txBody>
                    <a:bodyPr/>
                    <a:lstStyle/>
                    <a:p>
                      <a:pPr algn="l" fontAlgn="t"/>
                      <a:r>
                        <a:rPr lang="en-US" b="1" dirty="0">
                          <a:effectLst/>
                        </a:rPr>
                        <a:t>prebuilt-document</a:t>
                      </a:r>
                      <a:endParaRPr lang="en-US" dirty="0">
                        <a:effectLst/>
                      </a:endParaRPr>
                    </a:p>
                  </a:txBody>
                  <a:tcPr>
                    <a:lnL>
                      <a:noFill/>
                    </a:lnL>
                    <a:lnR>
                      <a:noFill/>
                    </a:lnR>
                    <a:lnT>
                      <a:noFill/>
                    </a:lnT>
                    <a:lnB>
                      <a:noFill/>
                    </a:lnB>
                    <a:solidFill>
                      <a:srgbClr val="FFFFFF"/>
                    </a:solidFill>
                  </a:tcPr>
                </a:tc>
                <a:extLst>
                  <a:ext uri="{0D108BD9-81ED-4DB2-BD59-A6C34878D82A}">
                    <a16:rowId xmlns:a16="http://schemas.microsoft.com/office/drawing/2014/main" val="1263242542"/>
                  </a:ext>
                </a:extLst>
              </a:tr>
            </a:tbl>
          </a:graphicData>
        </a:graphic>
      </p:graphicFrame>
    </p:spTree>
    <p:extLst>
      <p:ext uri="{BB962C8B-B14F-4D97-AF65-F5344CB8AC3E}">
        <p14:creationId xmlns:p14="http://schemas.microsoft.com/office/powerpoint/2010/main" val="2299632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60D23DB-FDF8-60EC-4A84-6AADD4D1168D}"/>
              </a:ext>
            </a:extLst>
          </p:cNvPr>
          <p:cNvSpPr>
            <a:spLocks noGrp="1"/>
          </p:cNvSpPr>
          <p:nvPr>
            <p:ph type="pic" sz="quarter" idx="10"/>
          </p:nvPr>
        </p:nvSpPr>
        <p:spPr/>
        <p:txBody>
          <a:bodyPr/>
          <a:lstStyle/>
          <a:p>
            <a:endParaRPr lang="en-US" dirty="0"/>
          </a:p>
        </p:txBody>
      </p:sp>
      <p:sp>
        <p:nvSpPr>
          <p:cNvPr id="57" name="Freeform: Shape 56"/>
          <p:cNvSpPr/>
          <p:nvPr/>
        </p:nvSpPr>
        <p:spPr bwMode="auto">
          <a:xfrm>
            <a:off x="0" y="2780607"/>
            <a:ext cx="9144000" cy="4077393"/>
          </a:xfrm>
          <a:custGeom>
            <a:avLst/>
            <a:gdLst>
              <a:gd name="connsiteX0" fmla="*/ 12192000 w 12192000"/>
              <a:gd name="connsiteY0" fmla="*/ 0 h 4789231"/>
              <a:gd name="connsiteX1" fmla="*/ 12192000 w 12192000"/>
              <a:gd name="connsiteY1" fmla="*/ 4789231 h 4789231"/>
              <a:gd name="connsiteX2" fmla="*/ 0 w 12192000"/>
              <a:gd name="connsiteY2" fmla="*/ 4789231 h 4789231"/>
              <a:gd name="connsiteX3" fmla="*/ 0 w 12192000"/>
              <a:gd name="connsiteY3" fmla="*/ 2489769 h 4789231"/>
            </a:gdLst>
            <a:ahLst/>
            <a:cxnLst>
              <a:cxn ang="0">
                <a:pos x="connsiteX0" y="connsiteY0"/>
              </a:cxn>
              <a:cxn ang="0">
                <a:pos x="connsiteX1" y="connsiteY1"/>
              </a:cxn>
              <a:cxn ang="0">
                <a:pos x="connsiteX2" y="connsiteY2"/>
              </a:cxn>
              <a:cxn ang="0">
                <a:pos x="connsiteX3" y="connsiteY3"/>
              </a:cxn>
            </a:cxnLst>
            <a:rect l="l" t="t" r="r" b="b"/>
            <a:pathLst>
              <a:path w="12192000" h="4789231">
                <a:moveTo>
                  <a:pt x="12192000" y="0"/>
                </a:moveTo>
                <a:lnTo>
                  <a:pt x="12192000" y="4789231"/>
                </a:lnTo>
                <a:lnTo>
                  <a:pt x="0" y="4789231"/>
                </a:lnTo>
                <a:lnTo>
                  <a:pt x="0" y="2489769"/>
                </a:lnTo>
                <a:close/>
              </a:path>
            </a:pathLst>
          </a:custGeom>
          <a:solidFill>
            <a:schemeClr val="accent2">
              <a:alpha val="73000"/>
            </a:schemeClr>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dirty="0"/>
          </a:p>
        </p:txBody>
      </p:sp>
      <p:sp>
        <p:nvSpPr>
          <p:cNvPr id="22" name="Right Triangle 21"/>
          <p:cNvSpPr/>
          <p:nvPr/>
        </p:nvSpPr>
        <p:spPr bwMode="auto">
          <a:xfrm>
            <a:off x="0" y="4236913"/>
            <a:ext cx="4729111" cy="2620730"/>
          </a:xfrm>
          <a:prstGeom prst="rtTriangle">
            <a:avLst/>
          </a:prstGeom>
          <a:solidFill>
            <a:schemeClr val="tx1">
              <a:alpha val="50000"/>
            </a:schemeClr>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a:p>
        </p:txBody>
      </p:sp>
      <p:pic>
        <p:nvPicPr>
          <p:cNvPr id="13" name="Picture 12">
            <a:extLst>
              <a:ext uri="{FF2B5EF4-FFF2-40B4-BE49-F238E27FC236}">
                <a16:creationId xmlns:a16="http://schemas.microsoft.com/office/drawing/2014/main" id="{2C0C0298-203F-46AD-B47E-3C45AD53A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4707" y="6337572"/>
            <a:ext cx="2267121" cy="451757"/>
          </a:xfrm>
          <a:prstGeom prst="rect">
            <a:avLst/>
          </a:prstGeom>
        </p:spPr>
      </p:pic>
      <p:sp>
        <p:nvSpPr>
          <p:cNvPr id="11" name="TextBox 10">
            <a:extLst>
              <a:ext uri="{FF2B5EF4-FFF2-40B4-BE49-F238E27FC236}">
                <a16:creationId xmlns:a16="http://schemas.microsoft.com/office/drawing/2014/main" id="{EC229064-415A-4E33-9123-CC14334CF393}"/>
              </a:ext>
            </a:extLst>
          </p:cNvPr>
          <p:cNvSpPr txBox="1">
            <a:spLocks/>
          </p:cNvSpPr>
          <p:nvPr/>
        </p:nvSpPr>
        <p:spPr>
          <a:xfrm>
            <a:off x="4237392" y="4316938"/>
            <a:ext cx="4914436" cy="1569660"/>
          </a:xfrm>
          <a:prstGeom prst="rect">
            <a:avLst/>
          </a:prstGeom>
          <a:noFill/>
          <a:effectLst/>
        </p:spPr>
        <p:txBody>
          <a:bodyPr wrap="square" rtlCol="0">
            <a:spAutoFit/>
          </a:bodyPr>
          <a:lstStyle/>
          <a:p>
            <a:r>
              <a:rPr lang="en-US" sz="4800" b="1" dirty="0">
                <a:solidFill>
                  <a:schemeClr val="bg1"/>
                </a:solidFill>
                <a:latin typeface="Montserrat" panose="02000505000000020004" pitchFamily="2" charset="0"/>
                <a:ea typeface="Open Sans" panose="020B0606030504020204" pitchFamily="34" charset="0"/>
                <a:cs typeface="Open Sans" panose="020B0606030504020204" pitchFamily="34" charset="0"/>
              </a:rPr>
              <a:t>Prebuilt models</a:t>
            </a:r>
          </a:p>
        </p:txBody>
      </p:sp>
    </p:spTree>
    <p:extLst>
      <p:ext uri="{BB962C8B-B14F-4D97-AF65-F5344CB8AC3E}">
        <p14:creationId xmlns:p14="http://schemas.microsoft.com/office/powerpoint/2010/main" val="37746908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500"/>
                            </p:stCondLst>
                            <p:childTnLst>
                              <p:par>
                                <p:cTn id="13" presetID="12" presetClass="entr" presetSubtype="4"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p:tgtEl>
                                          <p:spTgt spid="22"/>
                                        </p:tgtEl>
                                        <p:attrNameLst>
                                          <p:attrName>ppt_y</p:attrName>
                                        </p:attrNameLst>
                                      </p:cBhvr>
                                      <p:tavLst>
                                        <p:tav tm="0">
                                          <p:val>
                                            <p:strVal val="#ppt_y+#ppt_h*1.125000"/>
                                          </p:val>
                                        </p:tav>
                                        <p:tav tm="100000">
                                          <p:val>
                                            <p:strVal val="#ppt_y"/>
                                          </p:val>
                                        </p:tav>
                                      </p:tavLst>
                                    </p:anim>
                                    <p:animEffect transition="in" filter="wipe(up)">
                                      <p:cBhvr>
                                        <p:cTn id="16" dur="500"/>
                                        <p:tgtEl>
                                          <p:spTgt spid="2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22" grpId="0" animBg="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A272-A32F-648B-DA5E-CEAC46B42F84}"/>
              </a:ext>
            </a:extLst>
          </p:cNvPr>
          <p:cNvSpPr>
            <a:spLocks noGrp="1"/>
          </p:cNvSpPr>
          <p:nvPr>
            <p:ph type="title"/>
          </p:nvPr>
        </p:nvSpPr>
        <p:spPr/>
        <p:txBody>
          <a:bodyPr/>
          <a:lstStyle/>
          <a:p>
            <a:r>
              <a:rPr lang="en-US" dirty="0">
                <a:latin typeface="Montserrat Semi Bold"/>
              </a:rPr>
              <a:t>Available models.</a:t>
            </a:r>
          </a:p>
        </p:txBody>
      </p:sp>
      <p:sp>
        <p:nvSpPr>
          <p:cNvPr id="3" name="Content Placeholder 2">
            <a:extLst>
              <a:ext uri="{FF2B5EF4-FFF2-40B4-BE49-F238E27FC236}">
                <a16:creationId xmlns:a16="http://schemas.microsoft.com/office/drawing/2014/main" id="{C53AE053-45D1-29FF-71DA-E3F6E8AE2EC7}"/>
              </a:ext>
            </a:extLst>
          </p:cNvPr>
          <p:cNvSpPr>
            <a:spLocks noGrp="1"/>
          </p:cNvSpPr>
          <p:nvPr>
            <p:ph idx="1"/>
          </p:nvPr>
        </p:nvSpPr>
        <p:spPr/>
        <p:txBody>
          <a:bodyPr>
            <a:normAutofit/>
          </a:bodyPr>
          <a:lstStyle/>
          <a:p>
            <a:pPr lvl="1"/>
            <a:endParaRPr lang="en-US" dirty="0">
              <a:latin typeface="Montserrat" panose="00000500000000000000" pitchFamily="2" charset="0"/>
            </a:endParaRPr>
          </a:p>
          <a:p>
            <a:pPr marL="0" indent="0">
              <a:buNone/>
            </a:pPr>
            <a:endParaRPr lang="en-US" dirty="0">
              <a:latin typeface="Montserrat" panose="00000500000000000000" pitchFamily="2" charset="0"/>
            </a:endParaRPr>
          </a:p>
          <a:p>
            <a:endParaRPr lang="en-US" dirty="0">
              <a:latin typeface="Montserrat" panose="00000500000000000000" pitchFamily="2" charset="0"/>
            </a:endParaRPr>
          </a:p>
          <a:p>
            <a:pPr lvl="1"/>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p:txBody>
      </p:sp>
      <p:sp>
        <p:nvSpPr>
          <p:cNvPr id="7" name="Rectangle 6">
            <a:extLst>
              <a:ext uri="{FF2B5EF4-FFF2-40B4-BE49-F238E27FC236}">
                <a16:creationId xmlns:a16="http://schemas.microsoft.com/office/drawing/2014/main" id="{76F85D2E-A612-E373-633D-946C7F498940}"/>
              </a:ext>
            </a:extLst>
          </p:cNvPr>
          <p:cNvSpPr/>
          <p:nvPr/>
        </p:nvSpPr>
        <p:spPr bwMode="auto">
          <a:xfrm>
            <a:off x="-21336" y="6281874"/>
            <a:ext cx="9211056" cy="546496"/>
          </a:xfrm>
          <a:prstGeom prst="rect">
            <a:avLst/>
          </a:prstGeom>
          <a:solidFill>
            <a:srgbClr val="00ADEF"/>
          </a:solidFill>
          <a:ln>
            <a:noFill/>
          </a:ln>
        </p:spPr>
        <p:txBody>
          <a:bodyPr vert="horz" wrap="square" lIns="68580" tIns="34290" rIns="68580" bIns="34290" numCol="1" rtlCol="0" anchor="t" anchorCtr="0" compatLnSpc="1">
            <a:prstTxWarp prst="textNoShape">
              <a:avLst/>
            </a:prstTxWarp>
          </a:bodyPr>
          <a:lstStyle/>
          <a:p>
            <a:pPr algn="ctr"/>
            <a:endParaRPr lang="fr-CA" sz="1350"/>
          </a:p>
        </p:txBody>
      </p:sp>
      <p:sp>
        <p:nvSpPr>
          <p:cNvPr id="8" name="Rectangle 7">
            <a:extLst>
              <a:ext uri="{FF2B5EF4-FFF2-40B4-BE49-F238E27FC236}">
                <a16:creationId xmlns:a16="http://schemas.microsoft.com/office/drawing/2014/main" id="{A7175A63-74B4-6D10-14B2-6F56B30125F1}"/>
              </a:ext>
            </a:extLst>
          </p:cNvPr>
          <p:cNvSpPr/>
          <p:nvPr/>
        </p:nvSpPr>
        <p:spPr bwMode="auto">
          <a:xfrm rot="5400000">
            <a:off x="4497107" y="2165388"/>
            <a:ext cx="174170" cy="9211054"/>
          </a:xfrm>
          <a:prstGeom prst="rect">
            <a:avLst/>
          </a:prstGeom>
          <a:solidFill>
            <a:srgbClr val="214368"/>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a:p>
        </p:txBody>
      </p:sp>
      <p:pic>
        <p:nvPicPr>
          <p:cNvPr id="9" name="Picture Placeholder 32" descr="A picture containing object&#10;&#10;Description generated with high confidence">
            <a:extLst>
              <a:ext uri="{FF2B5EF4-FFF2-40B4-BE49-F238E27FC236}">
                <a16:creationId xmlns:a16="http://schemas.microsoft.com/office/drawing/2014/main" id="{F2E91F52-7DD4-D223-43D1-3DBBD1B5582C}"/>
              </a:ext>
            </a:extLst>
          </p:cNvPr>
          <p:cNvPicPr>
            <a:picLocks noChangeAspect="1"/>
          </p:cNvPicPr>
          <p:nvPr/>
        </p:nvPicPr>
        <p:blipFill rotWithShape="1">
          <a:blip r:embed="rId3">
            <a:extLst>
              <a:ext uri="{28A0092B-C50C-407E-A947-70E740481C1C}">
                <a14:useLocalDpi xmlns:a14="http://schemas.microsoft.com/office/drawing/2010/main" val="0"/>
              </a:ext>
            </a:extLst>
          </a:blip>
          <a:srcRect l="3280" r="4685"/>
          <a:stretch/>
        </p:blipFill>
        <p:spPr>
          <a:xfrm>
            <a:off x="8545252" y="6317950"/>
            <a:ext cx="523385" cy="596285"/>
          </a:xfrm>
          <a:prstGeom prst="rect">
            <a:avLst/>
          </a:prstGeom>
        </p:spPr>
      </p:pic>
      <p:graphicFrame>
        <p:nvGraphicFramePr>
          <p:cNvPr id="12" name="Content Placeholder 2">
            <a:extLst>
              <a:ext uri="{FF2B5EF4-FFF2-40B4-BE49-F238E27FC236}">
                <a16:creationId xmlns:a16="http://schemas.microsoft.com/office/drawing/2014/main" id="{3B17750E-DA10-07C7-27DD-0B63D553426C}"/>
              </a:ext>
            </a:extLst>
          </p:cNvPr>
          <p:cNvGraphicFramePr>
            <a:graphicFrameLocks/>
          </p:cNvGraphicFramePr>
          <p:nvPr>
            <p:extLst>
              <p:ext uri="{D42A27DB-BD31-4B8C-83A1-F6EECF244321}">
                <p14:modId xmlns:p14="http://schemas.microsoft.com/office/powerpoint/2010/main" val="2575638702"/>
              </p:ext>
            </p:extLst>
          </p:nvPr>
        </p:nvGraphicFramePr>
        <p:xfrm>
          <a:off x="521277" y="1663268"/>
          <a:ext cx="78867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7031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A272-A32F-648B-DA5E-CEAC46B42F84}"/>
              </a:ext>
            </a:extLst>
          </p:cNvPr>
          <p:cNvSpPr>
            <a:spLocks noGrp="1"/>
          </p:cNvSpPr>
          <p:nvPr>
            <p:ph type="title"/>
          </p:nvPr>
        </p:nvSpPr>
        <p:spPr/>
        <p:txBody>
          <a:bodyPr/>
          <a:lstStyle/>
          <a:p>
            <a:r>
              <a:rPr lang="en-US" dirty="0">
                <a:latin typeface="Montserrat Semi Bold"/>
              </a:rPr>
              <a:t>Available models.</a:t>
            </a:r>
          </a:p>
        </p:txBody>
      </p:sp>
      <p:sp>
        <p:nvSpPr>
          <p:cNvPr id="3" name="Content Placeholder 2">
            <a:extLst>
              <a:ext uri="{FF2B5EF4-FFF2-40B4-BE49-F238E27FC236}">
                <a16:creationId xmlns:a16="http://schemas.microsoft.com/office/drawing/2014/main" id="{C53AE053-45D1-29FF-71DA-E3F6E8AE2EC7}"/>
              </a:ext>
            </a:extLst>
          </p:cNvPr>
          <p:cNvSpPr>
            <a:spLocks noGrp="1"/>
          </p:cNvSpPr>
          <p:nvPr>
            <p:ph idx="1"/>
          </p:nvPr>
        </p:nvSpPr>
        <p:spPr/>
        <p:txBody>
          <a:bodyPr>
            <a:normAutofit/>
          </a:bodyPr>
          <a:lstStyle/>
          <a:p>
            <a:pPr lvl="1"/>
            <a:endParaRPr lang="en-US" dirty="0">
              <a:latin typeface="Montserrat" panose="00000500000000000000" pitchFamily="2" charset="0"/>
            </a:endParaRPr>
          </a:p>
          <a:p>
            <a:pPr marL="0" indent="0">
              <a:buNone/>
            </a:pPr>
            <a:endParaRPr lang="en-US" dirty="0">
              <a:latin typeface="Montserrat" panose="00000500000000000000" pitchFamily="2" charset="0"/>
            </a:endParaRPr>
          </a:p>
          <a:p>
            <a:endParaRPr lang="en-US" dirty="0">
              <a:latin typeface="Montserrat" panose="00000500000000000000" pitchFamily="2" charset="0"/>
            </a:endParaRPr>
          </a:p>
          <a:p>
            <a:pPr lvl="1"/>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p:txBody>
      </p:sp>
      <p:sp>
        <p:nvSpPr>
          <p:cNvPr id="7" name="Rectangle 6">
            <a:extLst>
              <a:ext uri="{FF2B5EF4-FFF2-40B4-BE49-F238E27FC236}">
                <a16:creationId xmlns:a16="http://schemas.microsoft.com/office/drawing/2014/main" id="{76F85D2E-A612-E373-633D-946C7F498940}"/>
              </a:ext>
            </a:extLst>
          </p:cNvPr>
          <p:cNvSpPr/>
          <p:nvPr/>
        </p:nvSpPr>
        <p:spPr bwMode="auto">
          <a:xfrm>
            <a:off x="-21336" y="6281874"/>
            <a:ext cx="9211056" cy="546496"/>
          </a:xfrm>
          <a:prstGeom prst="rect">
            <a:avLst/>
          </a:prstGeom>
          <a:solidFill>
            <a:srgbClr val="00ADEF"/>
          </a:solidFill>
          <a:ln>
            <a:noFill/>
          </a:ln>
        </p:spPr>
        <p:txBody>
          <a:bodyPr vert="horz" wrap="square" lIns="68580" tIns="34290" rIns="68580" bIns="34290" numCol="1" rtlCol="0" anchor="t" anchorCtr="0" compatLnSpc="1">
            <a:prstTxWarp prst="textNoShape">
              <a:avLst/>
            </a:prstTxWarp>
          </a:bodyPr>
          <a:lstStyle/>
          <a:p>
            <a:pPr algn="ctr"/>
            <a:endParaRPr lang="fr-CA" sz="1350"/>
          </a:p>
        </p:txBody>
      </p:sp>
      <p:sp>
        <p:nvSpPr>
          <p:cNvPr id="8" name="Rectangle 7">
            <a:extLst>
              <a:ext uri="{FF2B5EF4-FFF2-40B4-BE49-F238E27FC236}">
                <a16:creationId xmlns:a16="http://schemas.microsoft.com/office/drawing/2014/main" id="{A7175A63-74B4-6D10-14B2-6F56B30125F1}"/>
              </a:ext>
            </a:extLst>
          </p:cNvPr>
          <p:cNvSpPr/>
          <p:nvPr/>
        </p:nvSpPr>
        <p:spPr bwMode="auto">
          <a:xfrm rot="5400000">
            <a:off x="4497107" y="2165388"/>
            <a:ext cx="174170" cy="9211054"/>
          </a:xfrm>
          <a:prstGeom prst="rect">
            <a:avLst/>
          </a:prstGeom>
          <a:solidFill>
            <a:srgbClr val="214368"/>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a:p>
        </p:txBody>
      </p:sp>
      <p:pic>
        <p:nvPicPr>
          <p:cNvPr id="9" name="Picture Placeholder 32" descr="A picture containing object&#10;&#10;Description generated with high confidence">
            <a:extLst>
              <a:ext uri="{FF2B5EF4-FFF2-40B4-BE49-F238E27FC236}">
                <a16:creationId xmlns:a16="http://schemas.microsoft.com/office/drawing/2014/main" id="{F2E91F52-7DD4-D223-43D1-3DBBD1B5582C}"/>
              </a:ext>
            </a:extLst>
          </p:cNvPr>
          <p:cNvPicPr>
            <a:picLocks noChangeAspect="1"/>
          </p:cNvPicPr>
          <p:nvPr/>
        </p:nvPicPr>
        <p:blipFill rotWithShape="1">
          <a:blip r:embed="rId3">
            <a:extLst>
              <a:ext uri="{28A0092B-C50C-407E-A947-70E740481C1C}">
                <a14:useLocalDpi xmlns:a14="http://schemas.microsoft.com/office/drawing/2010/main" val="0"/>
              </a:ext>
            </a:extLst>
          </a:blip>
          <a:srcRect l="3280" r="4685"/>
          <a:stretch/>
        </p:blipFill>
        <p:spPr>
          <a:xfrm>
            <a:off x="8545252" y="6317950"/>
            <a:ext cx="523385" cy="596285"/>
          </a:xfrm>
          <a:prstGeom prst="rect">
            <a:avLst/>
          </a:prstGeom>
        </p:spPr>
      </p:pic>
      <p:graphicFrame>
        <p:nvGraphicFramePr>
          <p:cNvPr id="12" name="Content Placeholder 2">
            <a:extLst>
              <a:ext uri="{FF2B5EF4-FFF2-40B4-BE49-F238E27FC236}">
                <a16:creationId xmlns:a16="http://schemas.microsoft.com/office/drawing/2014/main" id="{3B17750E-DA10-07C7-27DD-0B63D553426C}"/>
              </a:ext>
            </a:extLst>
          </p:cNvPr>
          <p:cNvGraphicFramePr>
            <a:graphicFrameLocks/>
          </p:cNvGraphicFramePr>
          <p:nvPr>
            <p:extLst>
              <p:ext uri="{D42A27DB-BD31-4B8C-83A1-F6EECF244321}">
                <p14:modId xmlns:p14="http://schemas.microsoft.com/office/powerpoint/2010/main" val="495208972"/>
              </p:ext>
            </p:extLst>
          </p:nvPr>
        </p:nvGraphicFramePr>
        <p:xfrm>
          <a:off x="521277" y="1663268"/>
          <a:ext cx="78867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92050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A272-A32F-648B-DA5E-CEAC46B42F84}"/>
              </a:ext>
            </a:extLst>
          </p:cNvPr>
          <p:cNvSpPr>
            <a:spLocks noGrp="1"/>
          </p:cNvSpPr>
          <p:nvPr>
            <p:ph type="title"/>
          </p:nvPr>
        </p:nvSpPr>
        <p:spPr/>
        <p:txBody>
          <a:bodyPr/>
          <a:lstStyle/>
          <a:p>
            <a:r>
              <a:rPr lang="en-US" dirty="0">
                <a:latin typeface="Montserrat Semi Bold"/>
              </a:rPr>
              <a:t>Development options.</a:t>
            </a:r>
          </a:p>
        </p:txBody>
      </p:sp>
      <p:sp>
        <p:nvSpPr>
          <p:cNvPr id="7" name="Rectangle 6">
            <a:extLst>
              <a:ext uri="{FF2B5EF4-FFF2-40B4-BE49-F238E27FC236}">
                <a16:creationId xmlns:a16="http://schemas.microsoft.com/office/drawing/2014/main" id="{76F85D2E-A612-E373-633D-946C7F498940}"/>
              </a:ext>
            </a:extLst>
          </p:cNvPr>
          <p:cNvSpPr/>
          <p:nvPr/>
        </p:nvSpPr>
        <p:spPr bwMode="auto">
          <a:xfrm>
            <a:off x="-21336" y="6281874"/>
            <a:ext cx="9211056" cy="546496"/>
          </a:xfrm>
          <a:prstGeom prst="rect">
            <a:avLst/>
          </a:prstGeom>
          <a:solidFill>
            <a:srgbClr val="00ADEF"/>
          </a:solidFill>
          <a:ln>
            <a:noFill/>
          </a:ln>
        </p:spPr>
        <p:txBody>
          <a:bodyPr vert="horz" wrap="square" lIns="68580" tIns="34290" rIns="68580" bIns="34290" numCol="1" rtlCol="0" anchor="t" anchorCtr="0" compatLnSpc="1">
            <a:prstTxWarp prst="textNoShape">
              <a:avLst/>
            </a:prstTxWarp>
          </a:bodyPr>
          <a:lstStyle/>
          <a:p>
            <a:pPr algn="ctr"/>
            <a:endParaRPr lang="fr-CA" sz="1350"/>
          </a:p>
        </p:txBody>
      </p:sp>
      <p:sp>
        <p:nvSpPr>
          <p:cNvPr id="8" name="Rectangle 7">
            <a:extLst>
              <a:ext uri="{FF2B5EF4-FFF2-40B4-BE49-F238E27FC236}">
                <a16:creationId xmlns:a16="http://schemas.microsoft.com/office/drawing/2014/main" id="{A7175A63-74B4-6D10-14B2-6F56B30125F1}"/>
              </a:ext>
            </a:extLst>
          </p:cNvPr>
          <p:cNvSpPr/>
          <p:nvPr/>
        </p:nvSpPr>
        <p:spPr bwMode="auto">
          <a:xfrm rot="5400000">
            <a:off x="4497107" y="2165388"/>
            <a:ext cx="174170" cy="9211054"/>
          </a:xfrm>
          <a:prstGeom prst="rect">
            <a:avLst/>
          </a:prstGeom>
          <a:solidFill>
            <a:srgbClr val="214368"/>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a:p>
        </p:txBody>
      </p:sp>
      <p:pic>
        <p:nvPicPr>
          <p:cNvPr id="9" name="Picture Placeholder 32" descr="A picture containing object&#10;&#10;Description generated with high confidence">
            <a:extLst>
              <a:ext uri="{FF2B5EF4-FFF2-40B4-BE49-F238E27FC236}">
                <a16:creationId xmlns:a16="http://schemas.microsoft.com/office/drawing/2014/main" id="{F2E91F52-7DD4-D223-43D1-3DBBD1B5582C}"/>
              </a:ext>
            </a:extLst>
          </p:cNvPr>
          <p:cNvPicPr>
            <a:picLocks noChangeAspect="1"/>
          </p:cNvPicPr>
          <p:nvPr/>
        </p:nvPicPr>
        <p:blipFill rotWithShape="1">
          <a:blip r:embed="rId3">
            <a:extLst>
              <a:ext uri="{28A0092B-C50C-407E-A947-70E740481C1C}">
                <a14:useLocalDpi xmlns:a14="http://schemas.microsoft.com/office/drawing/2010/main" val="0"/>
              </a:ext>
            </a:extLst>
          </a:blip>
          <a:srcRect l="3280" r="4685"/>
          <a:stretch/>
        </p:blipFill>
        <p:spPr>
          <a:xfrm>
            <a:off x="8545252" y="6317950"/>
            <a:ext cx="523385" cy="596285"/>
          </a:xfrm>
          <a:prstGeom prst="rect">
            <a:avLst/>
          </a:prstGeom>
        </p:spPr>
      </p:pic>
      <p:graphicFrame>
        <p:nvGraphicFramePr>
          <p:cNvPr id="6" name="Content Placeholder 5">
            <a:extLst>
              <a:ext uri="{FF2B5EF4-FFF2-40B4-BE49-F238E27FC236}">
                <a16:creationId xmlns:a16="http://schemas.microsoft.com/office/drawing/2014/main" id="{B2089783-C6EC-07FD-C3ED-CE49DCBF8D5C}"/>
              </a:ext>
            </a:extLst>
          </p:cNvPr>
          <p:cNvGraphicFramePr>
            <a:graphicFrameLocks noGrp="1"/>
          </p:cNvGraphicFramePr>
          <p:nvPr>
            <p:ph idx="1"/>
            <p:extLst>
              <p:ext uri="{D42A27DB-BD31-4B8C-83A1-F6EECF244321}">
                <p14:modId xmlns:p14="http://schemas.microsoft.com/office/powerpoint/2010/main" val="3516671365"/>
              </p:ext>
            </p:extLst>
          </p:nvPr>
        </p:nvGraphicFramePr>
        <p:xfrm>
          <a:off x="351692" y="2253383"/>
          <a:ext cx="8480808" cy="3586250"/>
        </p:xfrm>
        <a:graphic>
          <a:graphicData uri="http://schemas.openxmlformats.org/drawingml/2006/table">
            <a:tbl>
              <a:tblPr/>
              <a:tblGrid>
                <a:gridCol w="2826936">
                  <a:extLst>
                    <a:ext uri="{9D8B030D-6E8A-4147-A177-3AD203B41FA5}">
                      <a16:colId xmlns:a16="http://schemas.microsoft.com/office/drawing/2014/main" val="698893443"/>
                    </a:ext>
                  </a:extLst>
                </a:gridCol>
                <a:gridCol w="2826936">
                  <a:extLst>
                    <a:ext uri="{9D8B030D-6E8A-4147-A177-3AD203B41FA5}">
                      <a16:colId xmlns:a16="http://schemas.microsoft.com/office/drawing/2014/main" val="1635310568"/>
                    </a:ext>
                  </a:extLst>
                </a:gridCol>
                <a:gridCol w="2826936">
                  <a:extLst>
                    <a:ext uri="{9D8B030D-6E8A-4147-A177-3AD203B41FA5}">
                      <a16:colId xmlns:a16="http://schemas.microsoft.com/office/drawing/2014/main" val="1943333291"/>
                    </a:ext>
                  </a:extLst>
                </a:gridCol>
              </a:tblGrid>
              <a:tr h="477290">
                <a:tc>
                  <a:txBody>
                    <a:bodyPr/>
                    <a:lstStyle/>
                    <a:p>
                      <a:pPr algn="l" fontAlgn="t"/>
                      <a:r>
                        <a:rPr lang="en-US">
                          <a:effectLst/>
                        </a:rPr>
                        <a:t>Feature</a:t>
                      </a:r>
                    </a:p>
                  </a:txBody>
                  <a:tcPr>
                    <a:lnL>
                      <a:noFill/>
                    </a:lnL>
                    <a:lnR>
                      <a:noFill/>
                    </a:lnR>
                    <a:lnT>
                      <a:noFill/>
                    </a:lnT>
                    <a:lnB>
                      <a:noFill/>
                    </a:lnB>
                    <a:solidFill>
                      <a:srgbClr val="FFFFFF"/>
                    </a:solidFill>
                  </a:tcPr>
                </a:tc>
                <a:tc>
                  <a:txBody>
                    <a:bodyPr/>
                    <a:lstStyle/>
                    <a:p>
                      <a:pPr algn="l" fontAlgn="t"/>
                      <a:r>
                        <a:rPr lang="en-US">
                          <a:effectLst/>
                        </a:rPr>
                        <a:t>Resources</a:t>
                      </a:r>
                    </a:p>
                  </a:txBody>
                  <a:tcPr>
                    <a:lnL>
                      <a:noFill/>
                    </a:lnL>
                    <a:lnR>
                      <a:noFill/>
                    </a:lnR>
                    <a:lnT>
                      <a:noFill/>
                    </a:lnT>
                    <a:lnB>
                      <a:noFill/>
                    </a:lnB>
                    <a:solidFill>
                      <a:srgbClr val="FFFFFF"/>
                    </a:solidFill>
                  </a:tcPr>
                </a:tc>
                <a:tc>
                  <a:txBody>
                    <a:bodyPr/>
                    <a:lstStyle/>
                    <a:p>
                      <a:pPr algn="l" fontAlgn="t"/>
                      <a:r>
                        <a:rPr lang="en-US">
                          <a:effectLst/>
                        </a:rPr>
                        <a:t>Model ID</a:t>
                      </a:r>
                    </a:p>
                  </a:txBody>
                  <a:tcPr>
                    <a:lnL>
                      <a:noFill/>
                    </a:lnL>
                    <a:lnR>
                      <a:noFill/>
                    </a:lnR>
                    <a:lnT>
                      <a:noFill/>
                    </a:lnT>
                    <a:lnB>
                      <a:noFill/>
                    </a:lnB>
                    <a:solidFill>
                      <a:srgbClr val="FFFFFF"/>
                    </a:solidFill>
                  </a:tcPr>
                </a:tc>
                <a:extLst>
                  <a:ext uri="{0D108BD9-81ED-4DB2-BD59-A6C34878D82A}">
                    <a16:rowId xmlns:a16="http://schemas.microsoft.com/office/drawing/2014/main" val="1643406067"/>
                  </a:ext>
                </a:extLst>
              </a:tr>
              <a:tr h="2625098">
                <a:tc>
                  <a:txBody>
                    <a:bodyPr/>
                    <a:lstStyle/>
                    <a:p>
                      <a:pPr algn="l" fontAlgn="t"/>
                      <a:r>
                        <a:rPr lang="en-US" b="1" dirty="0">
                          <a:effectLst/>
                        </a:rPr>
                        <a:t>Prebuilt models</a:t>
                      </a:r>
                      <a:endParaRPr lang="en-US" dirty="0">
                        <a:effectLst/>
                      </a:endParaRPr>
                    </a:p>
                  </a:txBody>
                  <a:tcPr>
                    <a:lnL>
                      <a:noFill/>
                    </a:lnL>
                    <a:lnR>
                      <a:noFill/>
                    </a:lnR>
                    <a:lnT>
                      <a:noFill/>
                    </a:lnT>
                    <a:lnB>
                      <a:noFill/>
                    </a:lnB>
                    <a:solidFill>
                      <a:srgbClr val="FFFFFF"/>
                    </a:solidFill>
                  </a:tcPr>
                </a:tc>
                <a:tc>
                  <a:txBody>
                    <a:bodyPr/>
                    <a:lstStyle/>
                    <a:p>
                      <a:pPr algn="l" fontAlgn="t">
                        <a:buFont typeface="Arial" panose="020B0604020202020204" pitchFamily="34" charset="0"/>
                        <a:buChar char="•"/>
                      </a:pPr>
                      <a:r>
                        <a:rPr lang="en-US" b="1" u="none" strike="noStrike" dirty="0">
                          <a:effectLst/>
                          <a:hlinkClick r:id="rId4"/>
                        </a:rPr>
                        <a:t>Document Intelligence Studio</a:t>
                      </a:r>
                      <a:endParaRPr lang="en-US" dirty="0">
                        <a:effectLst/>
                      </a:endParaRPr>
                    </a:p>
                    <a:p>
                      <a:pPr algn="l" fontAlgn="t">
                        <a:buFont typeface="Arial" panose="020B0604020202020204" pitchFamily="34" charset="0"/>
                        <a:buChar char="•"/>
                      </a:pPr>
                      <a:r>
                        <a:rPr lang="en-US" b="1" u="none" strike="noStrike" dirty="0">
                          <a:effectLst/>
                          <a:hlinkClick r:id="rId5"/>
                        </a:rPr>
                        <a:t>REST API</a:t>
                      </a:r>
                      <a:endParaRPr lang="en-US" dirty="0">
                        <a:effectLst/>
                      </a:endParaRPr>
                    </a:p>
                    <a:p>
                      <a:pPr algn="l" fontAlgn="t">
                        <a:buFont typeface="Arial" panose="020B0604020202020204" pitchFamily="34" charset="0"/>
                        <a:buChar char="•"/>
                      </a:pPr>
                      <a:r>
                        <a:rPr lang="en-US" b="1" u="none" strike="noStrike" dirty="0">
                          <a:effectLst/>
                          <a:hlinkClick r:id="rId6"/>
                        </a:rPr>
                        <a:t>C# SDK</a:t>
                      </a:r>
                      <a:endParaRPr lang="en-US" dirty="0">
                        <a:effectLst/>
                      </a:endParaRPr>
                    </a:p>
                    <a:p>
                      <a:pPr algn="l" fontAlgn="t">
                        <a:buFont typeface="Arial" panose="020B0604020202020204" pitchFamily="34" charset="0"/>
                        <a:buChar char="•"/>
                      </a:pPr>
                      <a:r>
                        <a:rPr lang="en-US" b="1" u="none" strike="noStrike" dirty="0">
                          <a:effectLst/>
                          <a:hlinkClick r:id="rId6"/>
                        </a:rPr>
                        <a:t>Python SDK</a:t>
                      </a:r>
                      <a:endParaRPr lang="en-US" dirty="0">
                        <a:effectLst/>
                      </a:endParaRPr>
                    </a:p>
                    <a:p>
                      <a:pPr algn="l" fontAlgn="t">
                        <a:buFont typeface="Arial" panose="020B0604020202020204" pitchFamily="34" charset="0"/>
                        <a:buChar char="•"/>
                      </a:pPr>
                      <a:r>
                        <a:rPr lang="en-US" b="1" u="none" strike="noStrike" dirty="0">
                          <a:effectLst/>
                          <a:hlinkClick r:id="rId6"/>
                        </a:rPr>
                        <a:t>Java SDK</a:t>
                      </a:r>
                      <a:r>
                        <a:rPr lang="en-US" b="1" u="none" strike="noStrike" dirty="0">
                          <a:effectLst/>
                        </a:rPr>
                        <a:t>*</a:t>
                      </a:r>
                      <a:endParaRPr lang="en-US" dirty="0">
                        <a:effectLst/>
                      </a:endParaRPr>
                    </a:p>
                    <a:p>
                      <a:pPr algn="l" fontAlgn="t">
                        <a:buFont typeface="Arial" panose="020B0604020202020204" pitchFamily="34" charset="0"/>
                        <a:buChar char="•"/>
                      </a:pPr>
                      <a:r>
                        <a:rPr lang="en-US" b="1" u="none" strike="noStrike" dirty="0">
                          <a:effectLst/>
                          <a:hlinkClick r:id="rId6"/>
                        </a:rPr>
                        <a:t>JavaScript SDK</a:t>
                      </a:r>
                      <a:r>
                        <a:rPr lang="en-US" b="1" u="none" strike="noStrike" dirty="0">
                          <a:effectLst/>
                        </a:rPr>
                        <a:t>*</a:t>
                      </a:r>
                      <a:endParaRPr lang="en-US" dirty="0">
                        <a:effectLst/>
                      </a:endParaRPr>
                    </a:p>
                  </a:txBody>
                  <a:tcPr>
                    <a:lnL>
                      <a:noFill/>
                    </a:lnL>
                    <a:lnR>
                      <a:noFill/>
                    </a:lnR>
                    <a:lnT>
                      <a:noFill/>
                    </a:lnT>
                    <a:lnB>
                      <a:noFill/>
                    </a:lnB>
                    <a:solidFill>
                      <a:srgbClr val="FFFFFF"/>
                    </a:solidFill>
                  </a:tcPr>
                </a:tc>
                <a:tc>
                  <a:txBody>
                    <a:bodyPr/>
                    <a:lstStyle/>
                    <a:p>
                      <a:pPr algn="l" fontAlgn="t"/>
                      <a:r>
                        <a:rPr lang="en-US" b="1" dirty="0">
                          <a:effectLst/>
                        </a:rPr>
                        <a:t>prebuilt-invoice</a:t>
                      </a:r>
                    </a:p>
                    <a:p>
                      <a:pPr algn="l" fontAlgn="t"/>
                      <a:r>
                        <a:rPr lang="en-US" b="1" dirty="0">
                          <a:effectLst/>
                        </a:rPr>
                        <a:t>prebuilt-receipt</a:t>
                      </a:r>
                    </a:p>
                    <a:p>
                      <a:pPr algn="l" fontAlgn="t"/>
                      <a:r>
                        <a:rPr lang="en-US" b="1" dirty="0">
                          <a:effectLst/>
                        </a:rPr>
                        <a:t>prebuilt-</a:t>
                      </a:r>
                      <a:r>
                        <a:rPr lang="en-US" b="1" dirty="0" err="1">
                          <a:effectLst/>
                        </a:rPr>
                        <a:t>idDocument</a:t>
                      </a:r>
                      <a:endParaRPr lang="en-US" b="1" dirty="0">
                        <a:effectLst/>
                      </a:endParaRPr>
                    </a:p>
                    <a:p>
                      <a:pPr algn="l" fontAlgn="t"/>
                      <a:r>
                        <a:rPr lang="en-US" sz="1800" b="1" i="0" kern="1200" dirty="0">
                          <a:solidFill>
                            <a:schemeClr val="tx1"/>
                          </a:solidFill>
                          <a:effectLst/>
                          <a:latin typeface="+mn-lt"/>
                          <a:ea typeface="+mn-ea"/>
                          <a:cs typeface="+mn-cs"/>
                        </a:rPr>
                        <a:t>prebuilt-healthInsuranceCard.us</a:t>
                      </a:r>
                    </a:p>
                    <a:p>
                      <a:pPr algn="l" fontAlgn="t"/>
                      <a:r>
                        <a:rPr lang="en-US" sz="1800" b="1" i="0" kern="1200" dirty="0">
                          <a:solidFill>
                            <a:schemeClr val="tx1"/>
                          </a:solidFill>
                          <a:effectLst/>
                          <a:latin typeface="+mn-lt"/>
                          <a:ea typeface="+mn-ea"/>
                          <a:cs typeface="+mn-cs"/>
                        </a:rPr>
                        <a:t>prebuilt-tax.us.w2</a:t>
                      </a:r>
                    </a:p>
                    <a:p>
                      <a:pPr algn="l" fontAlgn="t"/>
                      <a:r>
                        <a:rPr lang="en-US" sz="1800" b="1" i="0" kern="1200" dirty="0">
                          <a:solidFill>
                            <a:schemeClr val="tx1"/>
                          </a:solidFill>
                          <a:effectLst/>
                          <a:latin typeface="+mn-lt"/>
                          <a:ea typeface="+mn-ea"/>
                          <a:cs typeface="+mn-cs"/>
                        </a:rPr>
                        <a:t>prebuilt-contract</a:t>
                      </a:r>
                    </a:p>
                    <a:p>
                      <a:pPr algn="l" fontAlgn="t"/>
                      <a:r>
                        <a:rPr lang="en-US" sz="1800" b="1" i="0" kern="1200" dirty="0">
                          <a:solidFill>
                            <a:schemeClr val="tx1"/>
                          </a:solidFill>
                          <a:effectLst/>
                          <a:latin typeface="+mn-lt"/>
                          <a:ea typeface="+mn-ea"/>
                          <a:cs typeface="+mn-cs"/>
                        </a:rPr>
                        <a:t>prebuilt-</a:t>
                      </a:r>
                      <a:r>
                        <a:rPr lang="en-US" sz="1800" b="1" i="0" kern="1200" dirty="0" err="1">
                          <a:solidFill>
                            <a:schemeClr val="tx1"/>
                          </a:solidFill>
                          <a:effectLst/>
                          <a:latin typeface="+mn-lt"/>
                          <a:ea typeface="+mn-ea"/>
                          <a:cs typeface="+mn-cs"/>
                        </a:rPr>
                        <a:t>businessCard</a:t>
                      </a:r>
                      <a:endParaRPr lang="en-US" sz="1800" b="1" i="0" kern="1200" dirty="0">
                        <a:solidFill>
                          <a:schemeClr val="tx1"/>
                        </a:solidFill>
                        <a:effectLst/>
                        <a:latin typeface="+mn-lt"/>
                        <a:ea typeface="+mn-ea"/>
                        <a:cs typeface="+mn-cs"/>
                      </a:endParaRPr>
                    </a:p>
                    <a:p>
                      <a:pPr algn="l" fontAlgn="t"/>
                      <a:r>
                        <a:rPr lang="en-US" sz="1800" b="1" i="0" kern="1200" dirty="0">
                          <a:solidFill>
                            <a:schemeClr val="tx1"/>
                          </a:solidFill>
                          <a:effectLst/>
                          <a:latin typeface="+mn-lt"/>
                          <a:ea typeface="+mn-ea"/>
                          <a:cs typeface="+mn-cs"/>
                        </a:rPr>
                        <a:t>prebuilt-tax.us.1098</a:t>
                      </a:r>
                      <a:br>
                        <a:rPr lang="en-US" dirty="0"/>
                      </a:br>
                      <a:r>
                        <a:rPr lang="en-US" sz="1800" b="1" i="0" kern="1200" dirty="0">
                          <a:solidFill>
                            <a:schemeClr val="tx1"/>
                          </a:solidFill>
                          <a:effectLst/>
                          <a:latin typeface="+mn-lt"/>
                          <a:ea typeface="+mn-ea"/>
                          <a:cs typeface="+mn-cs"/>
                        </a:rPr>
                        <a:t>prebuilt-tax.us.1098E</a:t>
                      </a:r>
                      <a:br>
                        <a:rPr lang="en-US" dirty="0"/>
                      </a:br>
                      <a:r>
                        <a:rPr lang="en-US" sz="1800" b="1" i="0" kern="1200" dirty="0">
                          <a:solidFill>
                            <a:schemeClr val="tx1"/>
                          </a:solidFill>
                          <a:effectLst/>
                          <a:latin typeface="+mn-lt"/>
                          <a:ea typeface="+mn-ea"/>
                          <a:cs typeface="+mn-cs"/>
                        </a:rPr>
                        <a:t>prebuilt-tax.us.1098T</a:t>
                      </a:r>
                      <a:endParaRPr lang="en-US" dirty="0">
                        <a:effectLst/>
                      </a:endParaRPr>
                    </a:p>
                  </a:txBody>
                  <a:tcPr>
                    <a:lnL>
                      <a:noFill/>
                    </a:lnL>
                    <a:lnR>
                      <a:noFill/>
                    </a:lnR>
                    <a:lnT>
                      <a:noFill/>
                    </a:lnT>
                    <a:lnB>
                      <a:noFill/>
                    </a:lnB>
                    <a:solidFill>
                      <a:srgbClr val="FFFFFF"/>
                    </a:solidFill>
                  </a:tcPr>
                </a:tc>
                <a:extLst>
                  <a:ext uri="{0D108BD9-81ED-4DB2-BD59-A6C34878D82A}">
                    <a16:rowId xmlns:a16="http://schemas.microsoft.com/office/drawing/2014/main" val="1507973982"/>
                  </a:ext>
                </a:extLst>
              </a:tr>
            </a:tbl>
          </a:graphicData>
        </a:graphic>
      </p:graphicFrame>
    </p:spTree>
    <p:extLst>
      <p:ext uri="{BB962C8B-B14F-4D97-AF65-F5344CB8AC3E}">
        <p14:creationId xmlns:p14="http://schemas.microsoft.com/office/powerpoint/2010/main" val="1122531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reeform 6"/>
          <p:cNvSpPr>
            <a:spLocks/>
          </p:cNvSpPr>
          <p:nvPr/>
        </p:nvSpPr>
        <p:spPr bwMode="auto">
          <a:xfrm rot="5400000" flipH="1">
            <a:off x="4033144" y="660738"/>
            <a:ext cx="34289" cy="635802"/>
          </a:xfrm>
          <a:custGeom>
            <a:avLst/>
            <a:gdLst>
              <a:gd name="T0" fmla="*/ 22 w 71"/>
              <a:gd name="T1" fmla="*/ 859 h 859"/>
              <a:gd name="T2" fmla="*/ 0 w 71"/>
              <a:gd name="T3" fmla="*/ 836 h 859"/>
              <a:gd name="T4" fmla="*/ 0 w 71"/>
              <a:gd name="T5" fmla="*/ 23 h 859"/>
              <a:gd name="T6" fmla="*/ 22 w 71"/>
              <a:gd name="T7" fmla="*/ 0 h 859"/>
              <a:gd name="T8" fmla="*/ 48 w 71"/>
              <a:gd name="T9" fmla="*/ 0 h 859"/>
              <a:gd name="T10" fmla="*/ 71 w 71"/>
              <a:gd name="T11" fmla="*/ 23 h 859"/>
              <a:gd name="T12" fmla="*/ 71 w 71"/>
              <a:gd name="T13" fmla="*/ 836 h 859"/>
              <a:gd name="T14" fmla="*/ 48 w 71"/>
              <a:gd name="T15" fmla="*/ 859 h 859"/>
              <a:gd name="T16" fmla="*/ 22 w 71"/>
              <a:gd name="T17" fmla="*/ 859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859">
                <a:moveTo>
                  <a:pt x="22" y="859"/>
                </a:moveTo>
                <a:cubicBezTo>
                  <a:pt x="10" y="859"/>
                  <a:pt x="0" y="849"/>
                  <a:pt x="0" y="836"/>
                </a:cubicBezTo>
                <a:cubicBezTo>
                  <a:pt x="0" y="23"/>
                  <a:pt x="0" y="23"/>
                  <a:pt x="0" y="23"/>
                </a:cubicBezTo>
                <a:cubicBezTo>
                  <a:pt x="0" y="11"/>
                  <a:pt x="10" y="0"/>
                  <a:pt x="22" y="0"/>
                </a:cubicBezTo>
                <a:cubicBezTo>
                  <a:pt x="48" y="0"/>
                  <a:pt x="48" y="0"/>
                  <a:pt x="48" y="0"/>
                </a:cubicBezTo>
                <a:cubicBezTo>
                  <a:pt x="61" y="0"/>
                  <a:pt x="71" y="11"/>
                  <a:pt x="71" y="23"/>
                </a:cubicBezTo>
                <a:cubicBezTo>
                  <a:pt x="71" y="836"/>
                  <a:pt x="71" y="836"/>
                  <a:pt x="71" y="836"/>
                </a:cubicBezTo>
                <a:cubicBezTo>
                  <a:pt x="71" y="849"/>
                  <a:pt x="61" y="859"/>
                  <a:pt x="48" y="859"/>
                </a:cubicBezTo>
                <a:lnTo>
                  <a:pt x="22" y="859"/>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fr-CA" sz="1350"/>
          </a:p>
        </p:txBody>
      </p:sp>
      <p:sp>
        <p:nvSpPr>
          <p:cNvPr id="53" name="TextBox 52"/>
          <p:cNvSpPr txBox="1">
            <a:spLocks/>
          </p:cNvSpPr>
          <p:nvPr/>
        </p:nvSpPr>
        <p:spPr>
          <a:xfrm>
            <a:off x="3603548" y="209178"/>
            <a:ext cx="5173753" cy="461665"/>
          </a:xfrm>
          <a:prstGeom prst="rect">
            <a:avLst/>
          </a:prstGeom>
          <a:noFill/>
          <a:effectLst/>
        </p:spPr>
        <p:txBody>
          <a:bodyPr wrap="square" rtlCol="0">
            <a:spAutoFit/>
          </a:bodyPr>
          <a:lstStyle/>
          <a:p>
            <a:r>
              <a:rPr lang="en-US" sz="2400" dirty="0">
                <a:solidFill>
                  <a:schemeClr val="accent2"/>
                </a:solidFill>
                <a:latin typeface="Montserrat" panose="02000505000000020004" pitchFamily="2" charset="0"/>
                <a:ea typeface="Open Sans" panose="020B0606030504020204" pitchFamily="34" charset="0"/>
                <a:cs typeface="Open Sans" panose="020B0606030504020204" pitchFamily="34" charset="0"/>
              </a:rPr>
              <a:t>Microsoft MVP.</a:t>
            </a:r>
          </a:p>
        </p:txBody>
      </p:sp>
      <p:sp>
        <p:nvSpPr>
          <p:cNvPr id="54" name="Freeform 6"/>
          <p:cNvSpPr>
            <a:spLocks/>
          </p:cNvSpPr>
          <p:nvPr/>
        </p:nvSpPr>
        <p:spPr bwMode="auto">
          <a:xfrm rot="5400000" flipH="1">
            <a:off x="4033144" y="2111068"/>
            <a:ext cx="34289" cy="635802"/>
          </a:xfrm>
          <a:custGeom>
            <a:avLst/>
            <a:gdLst>
              <a:gd name="T0" fmla="*/ 22 w 71"/>
              <a:gd name="T1" fmla="*/ 859 h 859"/>
              <a:gd name="T2" fmla="*/ 0 w 71"/>
              <a:gd name="T3" fmla="*/ 836 h 859"/>
              <a:gd name="T4" fmla="*/ 0 w 71"/>
              <a:gd name="T5" fmla="*/ 23 h 859"/>
              <a:gd name="T6" fmla="*/ 22 w 71"/>
              <a:gd name="T7" fmla="*/ 0 h 859"/>
              <a:gd name="T8" fmla="*/ 48 w 71"/>
              <a:gd name="T9" fmla="*/ 0 h 859"/>
              <a:gd name="T10" fmla="*/ 71 w 71"/>
              <a:gd name="T11" fmla="*/ 23 h 859"/>
              <a:gd name="T12" fmla="*/ 71 w 71"/>
              <a:gd name="T13" fmla="*/ 836 h 859"/>
              <a:gd name="T14" fmla="*/ 48 w 71"/>
              <a:gd name="T15" fmla="*/ 859 h 859"/>
              <a:gd name="T16" fmla="*/ 22 w 71"/>
              <a:gd name="T17" fmla="*/ 859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859">
                <a:moveTo>
                  <a:pt x="22" y="859"/>
                </a:moveTo>
                <a:cubicBezTo>
                  <a:pt x="10" y="859"/>
                  <a:pt x="0" y="849"/>
                  <a:pt x="0" y="836"/>
                </a:cubicBezTo>
                <a:cubicBezTo>
                  <a:pt x="0" y="23"/>
                  <a:pt x="0" y="23"/>
                  <a:pt x="0" y="23"/>
                </a:cubicBezTo>
                <a:cubicBezTo>
                  <a:pt x="0" y="11"/>
                  <a:pt x="10" y="0"/>
                  <a:pt x="22" y="0"/>
                </a:cubicBezTo>
                <a:cubicBezTo>
                  <a:pt x="48" y="0"/>
                  <a:pt x="48" y="0"/>
                  <a:pt x="48" y="0"/>
                </a:cubicBezTo>
                <a:cubicBezTo>
                  <a:pt x="61" y="0"/>
                  <a:pt x="71" y="11"/>
                  <a:pt x="71" y="23"/>
                </a:cubicBezTo>
                <a:cubicBezTo>
                  <a:pt x="71" y="836"/>
                  <a:pt x="71" y="836"/>
                  <a:pt x="71" y="836"/>
                </a:cubicBezTo>
                <a:cubicBezTo>
                  <a:pt x="71" y="849"/>
                  <a:pt x="61" y="859"/>
                  <a:pt x="48" y="859"/>
                </a:cubicBezTo>
                <a:lnTo>
                  <a:pt x="22" y="859"/>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fr-CA" sz="1350"/>
          </a:p>
        </p:txBody>
      </p:sp>
      <p:sp>
        <p:nvSpPr>
          <p:cNvPr id="30" name="TextBox 29">
            <a:extLst>
              <a:ext uri="{FF2B5EF4-FFF2-40B4-BE49-F238E27FC236}">
                <a16:creationId xmlns:a16="http://schemas.microsoft.com/office/drawing/2014/main" id="{D9D4B619-BA82-4C34-A68C-C2474289CA77}"/>
              </a:ext>
            </a:extLst>
          </p:cNvPr>
          <p:cNvSpPr txBox="1">
            <a:spLocks/>
          </p:cNvSpPr>
          <p:nvPr/>
        </p:nvSpPr>
        <p:spPr>
          <a:xfrm>
            <a:off x="3603546" y="1102171"/>
            <a:ext cx="5173753" cy="830997"/>
          </a:xfrm>
          <a:prstGeom prst="rect">
            <a:avLst/>
          </a:prstGeom>
          <a:noFill/>
          <a:effectLst/>
        </p:spPr>
        <p:txBody>
          <a:bodyPr wrap="square" rtlCol="0">
            <a:spAutoFit/>
          </a:bodyPr>
          <a:lstStyle/>
          <a:p>
            <a:endParaRPr lang="en-US" sz="2400" dirty="0">
              <a:solidFill>
                <a:schemeClr val="accent2"/>
              </a:solidFill>
              <a:latin typeface="Montserrat" panose="02000505000000020004" pitchFamily="2" charset="0"/>
              <a:ea typeface="Open Sans" panose="020B0606030504020204" pitchFamily="34" charset="0"/>
              <a:cs typeface="Open Sans" panose="020B0606030504020204" pitchFamily="34" charset="0"/>
            </a:endParaRPr>
          </a:p>
          <a:p>
            <a:r>
              <a:rPr lang="en-US" sz="2400" dirty="0">
                <a:solidFill>
                  <a:schemeClr val="accent2"/>
                </a:solidFill>
                <a:latin typeface="Montserrat" panose="02000505000000020004" pitchFamily="2" charset="0"/>
                <a:ea typeface="Open Sans" panose="020B0606030504020204" pitchFamily="34" charset="0"/>
                <a:cs typeface="Open Sans" panose="020B0606030504020204" pitchFamily="34" charset="0"/>
              </a:rPr>
              <a:t>Client Partner at </a:t>
            </a:r>
            <a:r>
              <a:rPr lang="en-US" sz="2400" dirty="0" err="1">
                <a:solidFill>
                  <a:schemeClr val="accent2"/>
                </a:solidFill>
                <a:latin typeface="Montserrat" panose="02000505000000020004" pitchFamily="2" charset="0"/>
                <a:ea typeface="Open Sans" panose="020B0606030504020204" pitchFamily="34" charset="0"/>
                <a:cs typeface="Open Sans" panose="020B0606030504020204" pitchFamily="34" charset="0"/>
              </a:rPr>
              <a:t>Geneca</a:t>
            </a:r>
            <a:r>
              <a:rPr lang="en-US" sz="2400" dirty="0">
                <a:solidFill>
                  <a:schemeClr val="accent2"/>
                </a:solidFill>
                <a:latin typeface="Montserrat" panose="02000505000000020004" pitchFamily="2" charset="0"/>
                <a:ea typeface="Open Sans" panose="020B0606030504020204" pitchFamily="34" charset="0"/>
                <a:cs typeface="Open Sans" panose="020B0606030504020204" pitchFamily="34" charset="0"/>
              </a:rPr>
              <a:t>.</a:t>
            </a:r>
            <a:endParaRPr lang="en-US" sz="2400" dirty="0">
              <a:solidFill>
                <a:srgbClr val="DA612E"/>
              </a:solidFill>
              <a:latin typeface="Montserrat" panose="02000505000000020004" pitchFamily="2"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D63548F9-4237-4CCF-A73F-D2225D214E8B}"/>
              </a:ext>
            </a:extLst>
          </p:cNvPr>
          <p:cNvSpPr txBox="1">
            <a:spLocks/>
          </p:cNvSpPr>
          <p:nvPr/>
        </p:nvSpPr>
        <p:spPr>
          <a:xfrm>
            <a:off x="3603546" y="2857503"/>
            <a:ext cx="5173753" cy="830997"/>
          </a:xfrm>
          <a:prstGeom prst="rect">
            <a:avLst/>
          </a:prstGeom>
          <a:noFill/>
          <a:effectLst/>
        </p:spPr>
        <p:txBody>
          <a:bodyPr wrap="square" rtlCol="0">
            <a:spAutoFit/>
          </a:bodyPr>
          <a:lstStyle/>
          <a:p>
            <a:r>
              <a:rPr lang="en-US" sz="2400" dirty="0">
                <a:solidFill>
                  <a:schemeClr val="accent2"/>
                </a:solidFill>
                <a:latin typeface="Montserrat" panose="02000505000000020004" pitchFamily="2" charset="0"/>
                <a:ea typeface="Open Sans" panose="020B0606030504020204" pitchFamily="34" charset="0"/>
                <a:cs typeface="Open Sans" panose="020B0606030504020204" pitchFamily="34" charset="0"/>
              </a:rPr>
              <a:t>Spend time with family, movies, videogames, soccer.</a:t>
            </a:r>
          </a:p>
        </p:txBody>
      </p:sp>
      <p:sp>
        <p:nvSpPr>
          <p:cNvPr id="11" name="Freeform 6">
            <a:extLst>
              <a:ext uri="{FF2B5EF4-FFF2-40B4-BE49-F238E27FC236}">
                <a16:creationId xmlns:a16="http://schemas.microsoft.com/office/drawing/2014/main" id="{3F4B9507-4845-46AB-A1B2-BC3501277326}"/>
              </a:ext>
            </a:extLst>
          </p:cNvPr>
          <p:cNvSpPr>
            <a:spLocks/>
          </p:cNvSpPr>
          <p:nvPr/>
        </p:nvSpPr>
        <p:spPr bwMode="auto">
          <a:xfrm rot="5400000" flipH="1">
            <a:off x="4033144" y="3919937"/>
            <a:ext cx="34289" cy="635802"/>
          </a:xfrm>
          <a:custGeom>
            <a:avLst/>
            <a:gdLst>
              <a:gd name="T0" fmla="*/ 22 w 71"/>
              <a:gd name="T1" fmla="*/ 859 h 859"/>
              <a:gd name="T2" fmla="*/ 0 w 71"/>
              <a:gd name="T3" fmla="*/ 836 h 859"/>
              <a:gd name="T4" fmla="*/ 0 w 71"/>
              <a:gd name="T5" fmla="*/ 23 h 859"/>
              <a:gd name="T6" fmla="*/ 22 w 71"/>
              <a:gd name="T7" fmla="*/ 0 h 859"/>
              <a:gd name="T8" fmla="*/ 48 w 71"/>
              <a:gd name="T9" fmla="*/ 0 h 859"/>
              <a:gd name="T10" fmla="*/ 71 w 71"/>
              <a:gd name="T11" fmla="*/ 23 h 859"/>
              <a:gd name="T12" fmla="*/ 71 w 71"/>
              <a:gd name="T13" fmla="*/ 836 h 859"/>
              <a:gd name="T14" fmla="*/ 48 w 71"/>
              <a:gd name="T15" fmla="*/ 859 h 859"/>
              <a:gd name="T16" fmla="*/ 22 w 71"/>
              <a:gd name="T17" fmla="*/ 859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859">
                <a:moveTo>
                  <a:pt x="22" y="859"/>
                </a:moveTo>
                <a:cubicBezTo>
                  <a:pt x="10" y="859"/>
                  <a:pt x="0" y="849"/>
                  <a:pt x="0" y="836"/>
                </a:cubicBezTo>
                <a:cubicBezTo>
                  <a:pt x="0" y="23"/>
                  <a:pt x="0" y="23"/>
                  <a:pt x="0" y="23"/>
                </a:cubicBezTo>
                <a:cubicBezTo>
                  <a:pt x="0" y="11"/>
                  <a:pt x="10" y="0"/>
                  <a:pt x="22" y="0"/>
                </a:cubicBezTo>
                <a:cubicBezTo>
                  <a:pt x="48" y="0"/>
                  <a:pt x="48" y="0"/>
                  <a:pt x="48" y="0"/>
                </a:cubicBezTo>
                <a:cubicBezTo>
                  <a:pt x="61" y="0"/>
                  <a:pt x="71" y="11"/>
                  <a:pt x="71" y="23"/>
                </a:cubicBezTo>
                <a:cubicBezTo>
                  <a:pt x="71" y="836"/>
                  <a:pt x="71" y="836"/>
                  <a:pt x="71" y="836"/>
                </a:cubicBezTo>
                <a:cubicBezTo>
                  <a:pt x="71" y="849"/>
                  <a:pt x="61" y="859"/>
                  <a:pt x="48" y="859"/>
                </a:cubicBezTo>
                <a:lnTo>
                  <a:pt x="22" y="859"/>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fr-CA" sz="1350"/>
          </a:p>
        </p:txBody>
      </p:sp>
      <p:pic>
        <p:nvPicPr>
          <p:cNvPr id="8" name="Picture 7" descr="A person's face with a black background&#10;&#10;Description automatically generated with low confidence">
            <a:extLst>
              <a:ext uri="{FF2B5EF4-FFF2-40B4-BE49-F238E27FC236}">
                <a16:creationId xmlns:a16="http://schemas.microsoft.com/office/drawing/2014/main" id="{44C64EC2-03D5-F616-8B90-7154F29D0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336" y="1714665"/>
            <a:ext cx="4066494" cy="3012063"/>
          </a:xfrm>
          <a:prstGeom prst="rect">
            <a:avLst/>
          </a:prstGeom>
        </p:spPr>
      </p:pic>
      <p:sp>
        <p:nvSpPr>
          <p:cNvPr id="19" name="Rectangle 18">
            <a:extLst>
              <a:ext uri="{FF2B5EF4-FFF2-40B4-BE49-F238E27FC236}">
                <a16:creationId xmlns:a16="http://schemas.microsoft.com/office/drawing/2014/main" id="{05032EBD-4F9D-66A3-239C-77F6514EECB2}"/>
              </a:ext>
            </a:extLst>
          </p:cNvPr>
          <p:cNvSpPr/>
          <p:nvPr/>
        </p:nvSpPr>
        <p:spPr bwMode="auto">
          <a:xfrm>
            <a:off x="0" y="5216"/>
            <a:ext cx="865617" cy="6852782"/>
          </a:xfrm>
          <a:prstGeom prst="rect">
            <a:avLst/>
          </a:prstGeom>
          <a:solidFill>
            <a:schemeClr val="accent2"/>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CA" sz="135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D5162039-7941-5F23-BA35-AB1091B91C2C}"/>
              </a:ext>
            </a:extLst>
          </p:cNvPr>
          <p:cNvSpPr/>
          <p:nvPr/>
        </p:nvSpPr>
        <p:spPr bwMode="auto">
          <a:xfrm>
            <a:off x="625043" y="-26317"/>
            <a:ext cx="240574" cy="6884317"/>
          </a:xfrm>
          <a:prstGeom prst="rect">
            <a:avLst/>
          </a:prstGeom>
          <a:solidFill>
            <a:schemeClr val="accent3"/>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CA" sz="135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1" name="Picture Placeholder 32" descr="A picture containing object&#10;&#10;Description generated with high confidence">
            <a:extLst>
              <a:ext uri="{FF2B5EF4-FFF2-40B4-BE49-F238E27FC236}">
                <a16:creationId xmlns:a16="http://schemas.microsoft.com/office/drawing/2014/main" id="{0F4ED5D1-8D7C-CB88-6304-FAF0A6CC05A9}"/>
              </a:ext>
            </a:extLst>
          </p:cNvPr>
          <p:cNvPicPr>
            <a:picLocks noChangeAspect="1"/>
          </p:cNvPicPr>
          <p:nvPr/>
        </p:nvPicPr>
        <p:blipFill rotWithShape="1">
          <a:blip r:embed="rId4">
            <a:extLst>
              <a:ext uri="{28A0092B-C50C-407E-A947-70E740481C1C}">
                <a14:useLocalDpi xmlns:a14="http://schemas.microsoft.com/office/drawing/2010/main" val="0"/>
              </a:ext>
            </a:extLst>
          </a:blip>
          <a:srcRect l="3280" r="4685"/>
          <a:stretch/>
        </p:blipFill>
        <p:spPr>
          <a:xfrm>
            <a:off x="49872" y="209178"/>
            <a:ext cx="523385" cy="596285"/>
          </a:xfrm>
          <a:prstGeom prst="rect">
            <a:avLst/>
          </a:prstGeom>
        </p:spPr>
      </p:pic>
      <p:grpSp>
        <p:nvGrpSpPr>
          <p:cNvPr id="2" name="Group 1">
            <a:extLst>
              <a:ext uri="{FF2B5EF4-FFF2-40B4-BE49-F238E27FC236}">
                <a16:creationId xmlns:a16="http://schemas.microsoft.com/office/drawing/2014/main" id="{8FFB125F-887E-42F0-303F-9F7C43B31D3D}"/>
              </a:ext>
            </a:extLst>
          </p:cNvPr>
          <p:cNvGrpSpPr/>
          <p:nvPr/>
        </p:nvGrpSpPr>
        <p:grpSpPr>
          <a:xfrm>
            <a:off x="3759746" y="4343419"/>
            <a:ext cx="4943122" cy="2393241"/>
            <a:chOff x="3759746" y="4343419"/>
            <a:chExt cx="4943122" cy="2393241"/>
          </a:xfrm>
        </p:grpSpPr>
        <p:pic>
          <p:nvPicPr>
            <p:cNvPr id="7" name="Picture 6" descr="A qr code with a star in the middle&#10;&#10;Description automatically generated">
              <a:extLst>
                <a:ext uri="{FF2B5EF4-FFF2-40B4-BE49-F238E27FC236}">
                  <a16:creationId xmlns:a16="http://schemas.microsoft.com/office/drawing/2014/main" id="{827FDBF2-CFBA-A2AA-9B3C-F4F55F1C72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9746" y="4980109"/>
              <a:ext cx="1624508" cy="1624508"/>
            </a:xfrm>
            <a:prstGeom prst="rect">
              <a:avLst/>
            </a:prstGeom>
          </p:spPr>
        </p:pic>
        <p:pic>
          <p:nvPicPr>
            <p:cNvPr id="9" name="Picture 8" descr="A qr code with a dinosaur&#10;&#10;Description automatically generated">
              <a:extLst>
                <a:ext uri="{FF2B5EF4-FFF2-40B4-BE49-F238E27FC236}">
                  <a16:creationId xmlns:a16="http://schemas.microsoft.com/office/drawing/2014/main" id="{EABFAD6A-4E81-DB36-59D0-98B1FD21B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6428" y="4814566"/>
              <a:ext cx="1922094" cy="1922094"/>
            </a:xfrm>
            <a:prstGeom prst="rect">
              <a:avLst/>
            </a:prstGeom>
          </p:spPr>
        </p:pic>
        <p:sp>
          <p:nvSpPr>
            <p:cNvPr id="12" name="TextBox 11">
              <a:extLst>
                <a:ext uri="{FF2B5EF4-FFF2-40B4-BE49-F238E27FC236}">
                  <a16:creationId xmlns:a16="http://schemas.microsoft.com/office/drawing/2014/main" id="{EAD0235F-F942-0667-4B5E-89ACCF5152CE}"/>
                </a:ext>
              </a:extLst>
            </p:cNvPr>
            <p:cNvSpPr txBox="1"/>
            <p:nvPr/>
          </p:nvSpPr>
          <p:spPr>
            <a:xfrm>
              <a:off x="4030331" y="4343419"/>
              <a:ext cx="1461797" cy="369332"/>
            </a:xfrm>
            <a:prstGeom prst="rect">
              <a:avLst/>
            </a:prstGeom>
            <a:noFill/>
          </p:spPr>
          <p:txBody>
            <a:bodyPr wrap="square" rtlCol="0">
              <a:spAutoFit/>
            </a:bodyPr>
            <a:lstStyle/>
            <a:p>
              <a:r>
                <a:rPr lang="en-US" sz="1800" dirty="0">
                  <a:solidFill>
                    <a:schemeClr val="accent2"/>
                  </a:solidFill>
                  <a:latin typeface="Montserrat" panose="02000505000000020004" pitchFamily="2" charset="0"/>
                  <a:ea typeface="Open Sans" panose="020B0606030504020204" pitchFamily="34" charset="0"/>
                  <a:cs typeface="Open Sans" panose="020B0606030504020204" pitchFamily="34" charset="0"/>
                </a:rPr>
                <a:t>Socials</a:t>
              </a:r>
              <a:endParaRPr lang="en-US" dirty="0"/>
            </a:p>
          </p:txBody>
        </p:sp>
        <p:sp>
          <p:nvSpPr>
            <p:cNvPr id="13" name="TextBox 12">
              <a:extLst>
                <a:ext uri="{FF2B5EF4-FFF2-40B4-BE49-F238E27FC236}">
                  <a16:creationId xmlns:a16="http://schemas.microsoft.com/office/drawing/2014/main" id="{88999A8E-A483-3468-5ABF-04F5E5DC92D8}"/>
                </a:ext>
              </a:extLst>
            </p:cNvPr>
            <p:cNvSpPr txBox="1"/>
            <p:nvPr/>
          </p:nvSpPr>
          <p:spPr>
            <a:xfrm>
              <a:off x="6674011" y="4343419"/>
              <a:ext cx="2028857" cy="646331"/>
            </a:xfrm>
            <a:prstGeom prst="rect">
              <a:avLst/>
            </a:prstGeom>
            <a:noFill/>
          </p:spPr>
          <p:txBody>
            <a:bodyPr wrap="square" rtlCol="0">
              <a:spAutoFit/>
            </a:bodyPr>
            <a:lstStyle/>
            <a:p>
              <a:pPr algn="ctr"/>
              <a:r>
                <a:rPr lang="en-US" sz="1800" dirty="0">
                  <a:solidFill>
                    <a:schemeClr val="accent2"/>
                  </a:solidFill>
                  <a:latin typeface="Montserrat" panose="02000505000000020004" pitchFamily="2" charset="0"/>
                  <a:ea typeface="Open Sans" panose="020B0606030504020204" pitchFamily="34" charset="0"/>
                  <a:cs typeface="Open Sans" panose="020B0606030504020204" pitchFamily="34" charset="0"/>
                </a:rPr>
                <a:t>Schedule time with me!</a:t>
              </a:r>
              <a:endParaRPr lang="en-US" dirty="0"/>
            </a:p>
          </p:txBody>
        </p:sp>
      </p:grpSp>
    </p:spTree>
    <p:extLst>
      <p:ext uri="{BB962C8B-B14F-4D97-AF65-F5344CB8AC3E}">
        <p14:creationId xmlns:p14="http://schemas.microsoft.com/office/powerpoint/2010/main" val="3212284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anim calcmode="lin" valueType="num">
                                      <p:cBhvr>
                                        <p:cTn id="8" dur="500" fill="hold"/>
                                        <p:tgtEl>
                                          <p:spTgt spid="53"/>
                                        </p:tgtEl>
                                        <p:attrNameLst>
                                          <p:attrName>ppt_x</p:attrName>
                                        </p:attrNameLst>
                                      </p:cBhvr>
                                      <p:tavLst>
                                        <p:tav tm="0">
                                          <p:val>
                                            <p:strVal val="#ppt_x"/>
                                          </p:val>
                                        </p:tav>
                                        <p:tav tm="100000">
                                          <p:val>
                                            <p:strVal val="#ppt_x"/>
                                          </p:val>
                                        </p:tav>
                                      </p:tavLst>
                                    </p:anim>
                                    <p:anim calcmode="lin" valueType="num">
                                      <p:cBhvr>
                                        <p:cTn id="9" dur="500" fill="hold"/>
                                        <p:tgtEl>
                                          <p:spTgt spid="5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anim calcmode="lin" valueType="num">
                                      <p:cBhvr>
                                        <p:cTn id="13" dur="500" fill="hold"/>
                                        <p:tgtEl>
                                          <p:spTgt spid="51"/>
                                        </p:tgtEl>
                                        <p:attrNameLst>
                                          <p:attrName>ppt_x</p:attrName>
                                        </p:attrNameLst>
                                      </p:cBhvr>
                                      <p:tavLst>
                                        <p:tav tm="0">
                                          <p:val>
                                            <p:strVal val="#ppt_x"/>
                                          </p:val>
                                        </p:tav>
                                        <p:tav tm="100000">
                                          <p:val>
                                            <p:strVal val="#ppt_x"/>
                                          </p:val>
                                        </p:tav>
                                      </p:tavLst>
                                    </p:anim>
                                    <p:anim calcmode="lin" valueType="num">
                                      <p:cBhvr>
                                        <p:cTn id="14" dur="500" fill="hold"/>
                                        <p:tgtEl>
                                          <p:spTgt spid="51"/>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anim calcmode="lin" valueType="num">
                                      <p:cBhvr>
                                        <p:cTn id="19" dur="500" fill="hold"/>
                                        <p:tgtEl>
                                          <p:spTgt spid="30"/>
                                        </p:tgtEl>
                                        <p:attrNameLst>
                                          <p:attrName>ppt_x</p:attrName>
                                        </p:attrNameLst>
                                      </p:cBhvr>
                                      <p:tavLst>
                                        <p:tav tm="0">
                                          <p:val>
                                            <p:strVal val="#ppt_x"/>
                                          </p:val>
                                        </p:tav>
                                        <p:tav tm="100000">
                                          <p:val>
                                            <p:strVal val="#ppt_x"/>
                                          </p:val>
                                        </p:tav>
                                      </p:tavLst>
                                    </p:anim>
                                    <p:anim calcmode="lin" valueType="num">
                                      <p:cBhvr>
                                        <p:cTn id="20" dur="500" fill="hold"/>
                                        <p:tgtEl>
                                          <p:spTgt spid="3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anim calcmode="lin" valueType="num">
                                      <p:cBhvr>
                                        <p:cTn id="24" dur="500" fill="hold"/>
                                        <p:tgtEl>
                                          <p:spTgt spid="54"/>
                                        </p:tgtEl>
                                        <p:attrNameLst>
                                          <p:attrName>ppt_x</p:attrName>
                                        </p:attrNameLst>
                                      </p:cBhvr>
                                      <p:tavLst>
                                        <p:tav tm="0">
                                          <p:val>
                                            <p:strVal val="#ppt_x"/>
                                          </p:val>
                                        </p:tav>
                                        <p:tav tm="100000">
                                          <p:val>
                                            <p:strVal val="#ppt_x"/>
                                          </p:val>
                                        </p:tav>
                                      </p:tavLst>
                                    </p:anim>
                                    <p:anim calcmode="lin" valueType="num">
                                      <p:cBhvr>
                                        <p:cTn id="25" dur="500" fill="hold"/>
                                        <p:tgtEl>
                                          <p:spTgt spid="54"/>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anim calcmode="lin" valueType="num">
                                      <p:cBhvr>
                                        <p:cTn id="30" dur="500" fill="hold"/>
                                        <p:tgtEl>
                                          <p:spTgt spid="31"/>
                                        </p:tgtEl>
                                        <p:attrNameLst>
                                          <p:attrName>ppt_x</p:attrName>
                                        </p:attrNameLst>
                                      </p:cBhvr>
                                      <p:tavLst>
                                        <p:tav tm="0">
                                          <p:val>
                                            <p:strVal val="#ppt_x"/>
                                          </p:val>
                                        </p:tav>
                                        <p:tav tm="100000">
                                          <p:val>
                                            <p:strVal val="#ppt_x"/>
                                          </p:val>
                                        </p:tav>
                                      </p:tavLst>
                                    </p:anim>
                                    <p:anim calcmode="lin" valueType="num">
                                      <p:cBhvr>
                                        <p:cTn id="31" dur="500" fill="hold"/>
                                        <p:tgtEl>
                                          <p:spTgt spid="3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anim calcmode="lin" valueType="num">
                                      <p:cBhvr>
                                        <p:cTn id="35" dur="500" fill="hold"/>
                                        <p:tgtEl>
                                          <p:spTgt spid="11"/>
                                        </p:tgtEl>
                                        <p:attrNameLst>
                                          <p:attrName>ppt_x</p:attrName>
                                        </p:attrNameLst>
                                      </p:cBhvr>
                                      <p:tavLst>
                                        <p:tav tm="0">
                                          <p:val>
                                            <p:strVal val="#ppt_x"/>
                                          </p:val>
                                        </p:tav>
                                        <p:tav tm="100000">
                                          <p:val>
                                            <p:strVal val="#ppt_x"/>
                                          </p:val>
                                        </p:tav>
                                      </p:tavLst>
                                    </p:anim>
                                    <p:anim calcmode="lin" valueType="num">
                                      <p:cBhvr>
                                        <p:cTn id="36" dur="500" fill="hold"/>
                                        <p:tgtEl>
                                          <p:spTgt spid="11"/>
                                        </p:tgtEl>
                                        <p:attrNameLst>
                                          <p:attrName>ppt_y</p:attrName>
                                        </p:attrNameLst>
                                      </p:cBhvr>
                                      <p:tavLst>
                                        <p:tav tm="0">
                                          <p:val>
                                            <p:strVal val="#ppt_y+.1"/>
                                          </p:val>
                                        </p:tav>
                                        <p:tav tm="100000">
                                          <p:val>
                                            <p:strVal val="#ppt_y"/>
                                          </p:val>
                                        </p:tav>
                                      </p:tavLst>
                                    </p:anim>
                                  </p:childTnLst>
                                </p:cTn>
                              </p:par>
                              <p:par>
                                <p:cTn id="37" presetID="2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up)">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3" grpId="0"/>
      <p:bldP spid="54" grpId="0" animBg="1"/>
      <p:bldP spid="30" grpId="0"/>
      <p:bldP spid="31" grpId="0"/>
      <p:bldP spid="11" grpId="0" animBg="1"/>
      <p:bldP spid="19"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60D23DB-FDF8-60EC-4A84-6AADD4D1168D}"/>
              </a:ext>
            </a:extLst>
          </p:cNvPr>
          <p:cNvSpPr>
            <a:spLocks noGrp="1"/>
          </p:cNvSpPr>
          <p:nvPr>
            <p:ph type="pic" sz="quarter" idx="10"/>
          </p:nvPr>
        </p:nvSpPr>
        <p:spPr/>
        <p:txBody>
          <a:bodyPr/>
          <a:lstStyle/>
          <a:p>
            <a:endParaRPr lang="en-US" dirty="0"/>
          </a:p>
        </p:txBody>
      </p:sp>
      <p:sp>
        <p:nvSpPr>
          <p:cNvPr id="57" name="Freeform: Shape 56"/>
          <p:cNvSpPr/>
          <p:nvPr/>
        </p:nvSpPr>
        <p:spPr bwMode="auto">
          <a:xfrm>
            <a:off x="0" y="2780607"/>
            <a:ext cx="9144000" cy="4077393"/>
          </a:xfrm>
          <a:custGeom>
            <a:avLst/>
            <a:gdLst>
              <a:gd name="connsiteX0" fmla="*/ 12192000 w 12192000"/>
              <a:gd name="connsiteY0" fmla="*/ 0 h 4789231"/>
              <a:gd name="connsiteX1" fmla="*/ 12192000 w 12192000"/>
              <a:gd name="connsiteY1" fmla="*/ 4789231 h 4789231"/>
              <a:gd name="connsiteX2" fmla="*/ 0 w 12192000"/>
              <a:gd name="connsiteY2" fmla="*/ 4789231 h 4789231"/>
              <a:gd name="connsiteX3" fmla="*/ 0 w 12192000"/>
              <a:gd name="connsiteY3" fmla="*/ 2489769 h 4789231"/>
            </a:gdLst>
            <a:ahLst/>
            <a:cxnLst>
              <a:cxn ang="0">
                <a:pos x="connsiteX0" y="connsiteY0"/>
              </a:cxn>
              <a:cxn ang="0">
                <a:pos x="connsiteX1" y="connsiteY1"/>
              </a:cxn>
              <a:cxn ang="0">
                <a:pos x="connsiteX2" y="connsiteY2"/>
              </a:cxn>
              <a:cxn ang="0">
                <a:pos x="connsiteX3" y="connsiteY3"/>
              </a:cxn>
            </a:cxnLst>
            <a:rect l="l" t="t" r="r" b="b"/>
            <a:pathLst>
              <a:path w="12192000" h="4789231">
                <a:moveTo>
                  <a:pt x="12192000" y="0"/>
                </a:moveTo>
                <a:lnTo>
                  <a:pt x="12192000" y="4789231"/>
                </a:lnTo>
                <a:lnTo>
                  <a:pt x="0" y="4789231"/>
                </a:lnTo>
                <a:lnTo>
                  <a:pt x="0" y="2489769"/>
                </a:lnTo>
                <a:close/>
              </a:path>
            </a:pathLst>
          </a:custGeom>
          <a:solidFill>
            <a:schemeClr val="accent2">
              <a:alpha val="73000"/>
            </a:schemeClr>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dirty="0"/>
          </a:p>
        </p:txBody>
      </p:sp>
      <p:sp>
        <p:nvSpPr>
          <p:cNvPr id="22" name="Right Triangle 21"/>
          <p:cNvSpPr/>
          <p:nvPr/>
        </p:nvSpPr>
        <p:spPr bwMode="auto">
          <a:xfrm>
            <a:off x="0" y="4236913"/>
            <a:ext cx="4729111" cy="2620730"/>
          </a:xfrm>
          <a:prstGeom prst="rtTriangle">
            <a:avLst/>
          </a:prstGeom>
          <a:solidFill>
            <a:schemeClr val="tx1">
              <a:alpha val="50000"/>
            </a:schemeClr>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a:p>
        </p:txBody>
      </p:sp>
      <p:pic>
        <p:nvPicPr>
          <p:cNvPr id="13" name="Picture 12">
            <a:extLst>
              <a:ext uri="{FF2B5EF4-FFF2-40B4-BE49-F238E27FC236}">
                <a16:creationId xmlns:a16="http://schemas.microsoft.com/office/drawing/2014/main" id="{2C0C0298-203F-46AD-B47E-3C45AD53A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4707" y="6337572"/>
            <a:ext cx="2267121" cy="451757"/>
          </a:xfrm>
          <a:prstGeom prst="rect">
            <a:avLst/>
          </a:prstGeom>
        </p:spPr>
      </p:pic>
      <p:sp>
        <p:nvSpPr>
          <p:cNvPr id="11" name="TextBox 10">
            <a:extLst>
              <a:ext uri="{FF2B5EF4-FFF2-40B4-BE49-F238E27FC236}">
                <a16:creationId xmlns:a16="http://schemas.microsoft.com/office/drawing/2014/main" id="{EC229064-415A-4E33-9123-CC14334CF393}"/>
              </a:ext>
            </a:extLst>
          </p:cNvPr>
          <p:cNvSpPr txBox="1">
            <a:spLocks/>
          </p:cNvSpPr>
          <p:nvPr/>
        </p:nvSpPr>
        <p:spPr>
          <a:xfrm>
            <a:off x="4237392" y="4316938"/>
            <a:ext cx="4914436" cy="1569660"/>
          </a:xfrm>
          <a:prstGeom prst="rect">
            <a:avLst/>
          </a:prstGeom>
          <a:noFill/>
          <a:effectLst/>
        </p:spPr>
        <p:txBody>
          <a:bodyPr wrap="square" rtlCol="0">
            <a:spAutoFit/>
          </a:bodyPr>
          <a:lstStyle/>
          <a:p>
            <a:r>
              <a:rPr lang="en-US" sz="4800" b="1" dirty="0">
                <a:solidFill>
                  <a:schemeClr val="bg1"/>
                </a:solidFill>
                <a:latin typeface="Montserrat" panose="02000505000000020004" pitchFamily="2" charset="0"/>
                <a:ea typeface="Open Sans" panose="020B0606030504020204" pitchFamily="34" charset="0"/>
                <a:cs typeface="Open Sans" panose="020B0606030504020204" pitchFamily="34" charset="0"/>
              </a:rPr>
              <a:t>Custom models</a:t>
            </a:r>
          </a:p>
        </p:txBody>
      </p:sp>
    </p:spTree>
    <p:extLst>
      <p:ext uri="{BB962C8B-B14F-4D97-AF65-F5344CB8AC3E}">
        <p14:creationId xmlns:p14="http://schemas.microsoft.com/office/powerpoint/2010/main" val="30970174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500"/>
                            </p:stCondLst>
                            <p:childTnLst>
                              <p:par>
                                <p:cTn id="13" presetID="12" presetClass="entr" presetSubtype="4"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p:tgtEl>
                                          <p:spTgt spid="22"/>
                                        </p:tgtEl>
                                        <p:attrNameLst>
                                          <p:attrName>ppt_y</p:attrName>
                                        </p:attrNameLst>
                                      </p:cBhvr>
                                      <p:tavLst>
                                        <p:tav tm="0">
                                          <p:val>
                                            <p:strVal val="#ppt_y+#ppt_h*1.125000"/>
                                          </p:val>
                                        </p:tav>
                                        <p:tav tm="100000">
                                          <p:val>
                                            <p:strVal val="#ppt_y"/>
                                          </p:val>
                                        </p:tav>
                                      </p:tavLst>
                                    </p:anim>
                                    <p:animEffect transition="in" filter="wipe(up)">
                                      <p:cBhvr>
                                        <p:cTn id="16" dur="500"/>
                                        <p:tgtEl>
                                          <p:spTgt spid="2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22" grpId="0" animBg="1"/>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A272-A32F-648B-DA5E-CEAC46B42F84}"/>
              </a:ext>
            </a:extLst>
          </p:cNvPr>
          <p:cNvSpPr>
            <a:spLocks noGrp="1"/>
          </p:cNvSpPr>
          <p:nvPr>
            <p:ph type="title"/>
          </p:nvPr>
        </p:nvSpPr>
        <p:spPr/>
        <p:txBody>
          <a:bodyPr/>
          <a:lstStyle/>
          <a:p>
            <a:r>
              <a:rPr lang="en-US" dirty="0">
                <a:latin typeface="Montserrat Semi Bold"/>
              </a:rPr>
              <a:t>Custom template.</a:t>
            </a:r>
          </a:p>
        </p:txBody>
      </p:sp>
      <p:sp>
        <p:nvSpPr>
          <p:cNvPr id="3" name="Content Placeholder 2">
            <a:extLst>
              <a:ext uri="{FF2B5EF4-FFF2-40B4-BE49-F238E27FC236}">
                <a16:creationId xmlns:a16="http://schemas.microsoft.com/office/drawing/2014/main" id="{C53AE053-45D1-29FF-71DA-E3F6E8AE2EC7}"/>
              </a:ext>
            </a:extLst>
          </p:cNvPr>
          <p:cNvSpPr>
            <a:spLocks noGrp="1"/>
          </p:cNvSpPr>
          <p:nvPr>
            <p:ph idx="1"/>
          </p:nvPr>
        </p:nvSpPr>
        <p:spPr/>
        <p:txBody>
          <a:bodyPr>
            <a:normAutofit/>
          </a:bodyPr>
          <a:lstStyle/>
          <a:p>
            <a:r>
              <a:rPr lang="en-US" dirty="0">
                <a:latin typeface="Montserrat" panose="00000500000000000000" pitchFamily="2" charset="0"/>
              </a:rPr>
              <a:t>Extract data from static layouts.</a:t>
            </a:r>
          </a:p>
          <a:p>
            <a:pPr marL="0" indent="0">
              <a:buNone/>
            </a:pPr>
            <a:endParaRPr lang="en-US" dirty="0">
              <a:latin typeface="Montserrat" panose="00000500000000000000" pitchFamily="2" charset="0"/>
            </a:endParaRPr>
          </a:p>
          <a:p>
            <a:r>
              <a:rPr lang="en-US" dirty="0">
                <a:latin typeface="Montserrat" panose="00000500000000000000" pitchFamily="2" charset="0"/>
              </a:rPr>
              <a:t>Capabilities.</a:t>
            </a:r>
          </a:p>
          <a:p>
            <a:pPr lvl="1"/>
            <a:r>
              <a:rPr lang="en-US" dirty="0">
                <a:latin typeface="Montserrat" panose="00000500000000000000" pitchFamily="2" charset="0"/>
              </a:rPr>
              <a:t>Form fields.</a:t>
            </a:r>
          </a:p>
          <a:p>
            <a:pPr lvl="1"/>
            <a:r>
              <a:rPr lang="en-US" dirty="0">
                <a:latin typeface="Montserrat" panose="00000500000000000000" pitchFamily="2" charset="0"/>
              </a:rPr>
              <a:t>Selection marks.</a:t>
            </a:r>
          </a:p>
          <a:p>
            <a:pPr lvl="1"/>
            <a:r>
              <a:rPr lang="en-US" dirty="0">
                <a:latin typeface="Montserrat" panose="00000500000000000000" pitchFamily="2" charset="0"/>
              </a:rPr>
              <a:t>Tabular fields (tables).</a:t>
            </a:r>
          </a:p>
          <a:p>
            <a:pPr lvl="1"/>
            <a:r>
              <a:rPr lang="en-US" dirty="0">
                <a:latin typeface="Montserrat" panose="00000500000000000000" pitchFamily="2" charset="0"/>
              </a:rPr>
              <a:t>Signature.</a:t>
            </a:r>
          </a:p>
          <a:p>
            <a:pPr lvl="1"/>
            <a:r>
              <a:rPr lang="en-US" dirty="0">
                <a:latin typeface="Montserrat" panose="00000500000000000000" pitchFamily="2" charset="0"/>
              </a:rPr>
              <a:t>Selected regions.</a:t>
            </a:r>
          </a:p>
          <a:p>
            <a:pPr lvl="1"/>
            <a:endParaRPr lang="en-US" dirty="0">
              <a:latin typeface="Montserrat" panose="00000500000000000000" pitchFamily="2" charset="0"/>
            </a:endParaRPr>
          </a:p>
          <a:p>
            <a:pPr marL="0" indent="0">
              <a:buNone/>
            </a:pPr>
            <a:endParaRPr lang="en-US" dirty="0">
              <a:latin typeface="Montserrat" panose="00000500000000000000" pitchFamily="2" charset="0"/>
            </a:endParaRPr>
          </a:p>
          <a:p>
            <a:endParaRPr lang="en-US" dirty="0">
              <a:latin typeface="Montserrat" panose="00000500000000000000" pitchFamily="2" charset="0"/>
            </a:endParaRPr>
          </a:p>
          <a:p>
            <a:pPr lvl="1"/>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p:txBody>
      </p:sp>
      <p:sp>
        <p:nvSpPr>
          <p:cNvPr id="7" name="Rectangle 6">
            <a:extLst>
              <a:ext uri="{FF2B5EF4-FFF2-40B4-BE49-F238E27FC236}">
                <a16:creationId xmlns:a16="http://schemas.microsoft.com/office/drawing/2014/main" id="{76F85D2E-A612-E373-633D-946C7F498940}"/>
              </a:ext>
            </a:extLst>
          </p:cNvPr>
          <p:cNvSpPr/>
          <p:nvPr/>
        </p:nvSpPr>
        <p:spPr bwMode="auto">
          <a:xfrm>
            <a:off x="-21336" y="6281874"/>
            <a:ext cx="9211056" cy="546496"/>
          </a:xfrm>
          <a:prstGeom prst="rect">
            <a:avLst/>
          </a:prstGeom>
          <a:solidFill>
            <a:srgbClr val="00ADEF"/>
          </a:solidFill>
          <a:ln>
            <a:noFill/>
          </a:ln>
        </p:spPr>
        <p:txBody>
          <a:bodyPr vert="horz" wrap="square" lIns="68580" tIns="34290" rIns="68580" bIns="34290" numCol="1" rtlCol="0" anchor="t" anchorCtr="0" compatLnSpc="1">
            <a:prstTxWarp prst="textNoShape">
              <a:avLst/>
            </a:prstTxWarp>
          </a:bodyPr>
          <a:lstStyle/>
          <a:p>
            <a:pPr algn="ctr"/>
            <a:endParaRPr lang="fr-CA" sz="1350"/>
          </a:p>
        </p:txBody>
      </p:sp>
      <p:sp>
        <p:nvSpPr>
          <p:cNvPr id="8" name="Rectangle 7">
            <a:extLst>
              <a:ext uri="{FF2B5EF4-FFF2-40B4-BE49-F238E27FC236}">
                <a16:creationId xmlns:a16="http://schemas.microsoft.com/office/drawing/2014/main" id="{A7175A63-74B4-6D10-14B2-6F56B30125F1}"/>
              </a:ext>
            </a:extLst>
          </p:cNvPr>
          <p:cNvSpPr/>
          <p:nvPr/>
        </p:nvSpPr>
        <p:spPr bwMode="auto">
          <a:xfrm rot="5400000">
            <a:off x="4497107" y="2165388"/>
            <a:ext cx="174170" cy="9211054"/>
          </a:xfrm>
          <a:prstGeom prst="rect">
            <a:avLst/>
          </a:prstGeom>
          <a:solidFill>
            <a:srgbClr val="214368"/>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a:p>
        </p:txBody>
      </p:sp>
      <p:pic>
        <p:nvPicPr>
          <p:cNvPr id="9" name="Picture Placeholder 32" descr="A picture containing object&#10;&#10;Description generated with high confidence">
            <a:extLst>
              <a:ext uri="{FF2B5EF4-FFF2-40B4-BE49-F238E27FC236}">
                <a16:creationId xmlns:a16="http://schemas.microsoft.com/office/drawing/2014/main" id="{F2E91F52-7DD4-D223-43D1-3DBBD1B5582C}"/>
              </a:ext>
            </a:extLst>
          </p:cNvPr>
          <p:cNvPicPr>
            <a:picLocks noChangeAspect="1"/>
          </p:cNvPicPr>
          <p:nvPr/>
        </p:nvPicPr>
        <p:blipFill rotWithShape="1">
          <a:blip r:embed="rId3">
            <a:extLst>
              <a:ext uri="{28A0092B-C50C-407E-A947-70E740481C1C}">
                <a14:useLocalDpi xmlns:a14="http://schemas.microsoft.com/office/drawing/2010/main" val="0"/>
              </a:ext>
            </a:extLst>
          </a:blip>
          <a:srcRect l="3280" r="4685"/>
          <a:stretch/>
        </p:blipFill>
        <p:spPr>
          <a:xfrm>
            <a:off x="8545252" y="6317950"/>
            <a:ext cx="523385" cy="596285"/>
          </a:xfrm>
          <a:prstGeom prst="rect">
            <a:avLst/>
          </a:prstGeom>
        </p:spPr>
      </p:pic>
    </p:spTree>
    <p:extLst>
      <p:ext uri="{BB962C8B-B14F-4D97-AF65-F5344CB8AC3E}">
        <p14:creationId xmlns:p14="http://schemas.microsoft.com/office/powerpoint/2010/main" val="2255370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A272-A32F-648B-DA5E-CEAC46B42F84}"/>
              </a:ext>
            </a:extLst>
          </p:cNvPr>
          <p:cNvSpPr>
            <a:spLocks noGrp="1"/>
          </p:cNvSpPr>
          <p:nvPr>
            <p:ph type="title"/>
          </p:nvPr>
        </p:nvSpPr>
        <p:spPr/>
        <p:txBody>
          <a:bodyPr/>
          <a:lstStyle/>
          <a:p>
            <a:r>
              <a:rPr lang="en-US" dirty="0">
                <a:latin typeface="Montserrat Semi Bold"/>
              </a:rPr>
              <a:t>Custom neural.</a:t>
            </a:r>
          </a:p>
        </p:txBody>
      </p:sp>
      <p:graphicFrame>
        <p:nvGraphicFramePr>
          <p:cNvPr id="11" name="Content Placeholder 2">
            <a:extLst>
              <a:ext uri="{FF2B5EF4-FFF2-40B4-BE49-F238E27FC236}">
                <a16:creationId xmlns:a16="http://schemas.microsoft.com/office/drawing/2014/main" id="{EE10CD14-5102-2CF9-6692-85E928D3936D}"/>
              </a:ext>
            </a:extLst>
          </p:cNvPr>
          <p:cNvGraphicFramePr>
            <a:graphicFrameLocks noGrp="1"/>
          </p:cNvGraphicFramePr>
          <p:nvPr>
            <p:ph idx="1"/>
            <p:extLst>
              <p:ext uri="{D42A27DB-BD31-4B8C-83A1-F6EECF244321}">
                <p14:modId xmlns:p14="http://schemas.microsoft.com/office/powerpoint/2010/main" val="2652431731"/>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76F85D2E-A612-E373-633D-946C7F498940}"/>
              </a:ext>
            </a:extLst>
          </p:cNvPr>
          <p:cNvSpPr/>
          <p:nvPr/>
        </p:nvSpPr>
        <p:spPr bwMode="auto">
          <a:xfrm>
            <a:off x="-21336" y="6281874"/>
            <a:ext cx="9211056" cy="546496"/>
          </a:xfrm>
          <a:prstGeom prst="rect">
            <a:avLst/>
          </a:prstGeom>
          <a:solidFill>
            <a:srgbClr val="00ADEF"/>
          </a:solidFill>
          <a:ln>
            <a:noFill/>
          </a:ln>
        </p:spPr>
        <p:txBody>
          <a:bodyPr vert="horz" wrap="square" lIns="68580" tIns="34290" rIns="68580" bIns="34290" numCol="1" rtlCol="0" anchor="t" anchorCtr="0" compatLnSpc="1">
            <a:prstTxWarp prst="textNoShape">
              <a:avLst/>
            </a:prstTxWarp>
          </a:bodyPr>
          <a:lstStyle/>
          <a:p>
            <a:pPr algn="ctr"/>
            <a:endParaRPr lang="fr-CA" sz="1350"/>
          </a:p>
        </p:txBody>
      </p:sp>
      <p:sp>
        <p:nvSpPr>
          <p:cNvPr id="8" name="Rectangle 7">
            <a:extLst>
              <a:ext uri="{FF2B5EF4-FFF2-40B4-BE49-F238E27FC236}">
                <a16:creationId xmlns:a16="http://schemas.microsoft.com/office/drawing/2014/main" id="{A7175A63-74B4-6D10-14B2-6F56B30125F1}"/>
              </a:ext>
            </a:extLst>
          </p:cNvPr>
          <p:cNvSpPr/>
          <p:nvPr/>
        </p:nvSpPr>
        <p:spPr bwMode="auto">
          <a:xfrm rot="5400000">
            <a:off x="4497107" y="2165388"/>
            <a:ext cx="174170" cy="9211054"/>
          </a:xfrm>
          <a:prstGeom prst="rect">
            <a:avLst/>
          </a:prstGeom>
          <a:solidFill>
            <a:srgbClr val="214368"/>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a:p>
        </p:txBody>
      </p:sp>
      <p:pic>
        <p:nvPicPr>
          <p:cNvPr id="9" name="Picture Placeholder 32" descr="A picture containing object&#10;&#10;Description generated with high confidence">
            <a:extLst>
              <a:ext uri="{FF2B5EF4-FFF2-40B4-BE49-F238E27FC236}">
                <a16:creationId xmlns:a16="http://schemas.microsoft.com/office/drawing/2014/main" id="{F2E91F52-7DD4-D223-43D1-3DBBD1B5582C}"/>
              </a:ext>
            </a:extLst>
          </p:cNvPr>
          <p:cNvPicPr>
            <a:picLocks noChangeAspect="1"/>
          </p:cNvPicPr>
          <p:nvPr/>
        </p:nvPicPr>
        <p:blipFill rotWithShape="1">
          <a:blip r:embed="rId8">
            <a:extLst>
              <a:ext uri="{28A0092B-C50C-407E-A947-70E740481C1C}">
                <a14:useLocalDpi xmlns:a14="http://schemas.microsoft.com/office/drawing/2010/main" val="0"/>
              </a:ext>
            </a:extLst>
          </a:blip>
          <a:srcRect l="3280" r="4685"/>
          <a:stretch/>
        </p:blipFill>
        <p:spPr>
          <a:xfrm>
            <a:off x="8545252" y="6317950"/>
            <a:ext cx="523385" cy="596285"/>
          </a:xfrm>
          <a:prstGeom prst="rect">
            <a:avLst/>
          </a:prstGeom>
        </p:spPr>
      </p:pic>
    </p:spTree>
    <p:extLst>
      <p:ext uri="{BB962C8B-B14F-4D97-AF65-F5344CB8AC3E}">
        <p14:creationId xmlns:p14="http://schemas.microsoft.com/office/powerpoint/2010/main" val="2386591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A272-A32F-648B-DA5E-CEAC46B42F84}"/>
              </a:ext>
            </a:extLst>
          </p:cNvPr>
          <p:cNvSpPr>
            <a:spLocks noGrp="1"/>
          </p:cNvSpPr>
          <p:nvPr>
            <p:ph type="title"/>
          </p:nvPr>
        </p:nvSpPr>
        <p:spPr/>
        <p:txBody>
          <a:bodyPr/>
          <a:lstStyle/>
          <a:p>
            <a:r>
              <a:rPr lang="en-US" dirty="0">
                <a:latin typeface="Montserrat Semi Bold"/>
              </a:rPr>
              <a:t>Custom composed.</a:t>
            </a:r>
          </a:p>
        </p:txBody>
      </p:sp>
      <p:sp>
        <p:nvSpPr>
          <p:cNvPr id="3" name="Content Placeholder 2">
            <a:extLst>
              <a:ext uri="{FF2B5EF4-FFF2-40B4-BE49-F238E27FC236}">
                <a16:creationId xmlns:a16="http://schemas.microsoft.com/office/drawing/2014/main" id="{C53AE053-45D1-29FF-71DA-E3F6E8AE2EC7}"/>
              </a:ext>
            </a:extLst>
          </p:cNvPr>
          <p:cNvSpPr>
            <a:spLocks noGrp="1"/>
          </p:cNvSpPr>
          <p:nvPr>
            <p:ph idx="1"/>
          </p:nvPr>
        </p:nvSpPr>
        <p:spPr/>
        <p:txBody>
          <a:bodyPr>
            <a:normAutofit/>
          </a:bodyPr>
          <a:lstStyle/>
          <a:p>
            <a:endParaRPr lang="en-US" dirty="0">
              <a:latin typeface="Montserrat" panose="00000500000000000000" pitchFamily="2" charset="0"/>
            </a:endParaRPr>
          </a:p>
          <a:p>
            <a:r>
              <a:rPr lang="en-US" dirty="0">
                <a:latin typeface="Montserrat" panose="00000500000000000000" pitchFamily="2" charset="0"/>
              </a:rPr>
              <a:t>Extract data using a collection of models.</a:t>
            </a:r>
          </a:p>
          <a:p>
            <a:pPr marL="0" indent="0">
              <a:buNone/>
            </a:pPr>
            <a:endParaRPr lang="en-US" dirty="0">
              <a:latin typeface="Montserrat" panose="00000500000000000000" pitchFamily="2" charset="0"/>
            </a:endParaRPr>
          </a:p>
          <a:p>
            <a:pPr lvl="1"/>
            <a:endParaRPr lang="en-US" dirty="0">
              <a:latin typeface="Montserrat" panose="00000500000000000000" pitchFamily="2" charset="0"/>
            </a:endParaRPr>
          </a:p>
          <a:p>
            <a:pPr marL="0" indent="0">
              <a:buNone/>
            </a:pPr>
            <a:endParaRPr lang="en-US" dirty="0">
              <a:latin typeface="Montserrat" panose="00000500000000000000" pitchFamily="2" charset="0"/>
            </a:endParaRPr>
          </a:p>
          <a:p>
            <a:endParaRPr lang="en-US" dirty="0">
              <a:latin typeface="Montserrat" panose="00000500000000000000" pitchFamily="2" charset="0"/>
            </a:endParaRPr>
          </a:p>
          <a:p>
            <a:pPr lvl="1"/>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p:txBody>
      </p:sp>
      <p:sp>
        <p:nvSpPr>
          <p:cNvPr id="7" name="Rectangle 6">
            <a:extLst>
              <a:ext uri="{FF2B5EF4-FFF2-40B4-BE49-F238E27FC236}">
                <a16:creationId xmlns:a16="http://schemas.microsoft.com/office/drawing/2014/main" id="{76F85D2E-A612-E373-633D-946C7F498940}"/>
              </a:ext>
            </a:extLst>
          </p:cNvPr>
          <p:cNvSpPr/>
          <p:nvPr/>
        </p:nvSpPr>
        <p:spPr bwMode="auto">
          <a:xfrm>
            <a:off x="-21336" y="6281874"/>
            <a:ext cx="9211056" cy="546496"/>
          </a:xfrm>
          <a:prstGeom prst="rect">
            <a:avLst/>
          </a:prstGeom>
          <a:solidFill>
            <a:srgbClr val="00ADEF"/>
          </a:solidFill>
          <a:ln>
            <a:noFill/>
          </a:ln>
        </p:spPr>
        <p:txBody>
          <a:bodyPr vert="horz" wrap="square" lIns="68580" tIns="34290" rIns="68580" bIns="34290" numCol="1" rtlCol="0" anchor="t" anchorCtr="0" compatLnSpc="1">
            <a:prstTxWarp prst="textNoShape">
              <a:avLst/>
            </a:prstTxWarp>
          </a:bodyPr>
          <a:lstStyle/>
          <a:p>
            <a:pPr algn="ctr"/>
            <a:endParaRPr lang="fr-CA" sz="1350"/>
          </a:p>
        </p:txBody>
      </p:sp>
      <p:sp>
        <p:nvSpPr>
          <p:cNvPr id="8" name="Rectangle 7">
            <a:extLst>
              <a:ext uri="{FF2B5EF4-FFF2-40B4-BE49-F238E27FC236}">
                <a16:creationId xmlns:a16="http://schemas.microsoft.com/office/drawing/2014/main" id="{A7175A63-74B4-6D10-14B2-6F56B30125F1}"/>
              </a:ext>
            </a:extLst>
          </p:cNvPr>
          <p:cNvSpPr/>
          <p:nvPr/>
        </p:nvSpPr>
        <p:spPr bwMode="auto">
          <a:xfrm rot="5400000">
            <a:off x="4497107" y="2165388"/>
            <a:ext cx="174170" cy="9211054"/>
          </a:xfrm>
          <a:prstGeom prst="rect">
            <a:avLst/>
          </a:prstGeom>
          <a:solidFill>
            <a:srgbClr val="214368"/>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a:p>
        </p:txBody>
      </p:sp>
      <p:pic>
        <p:nvPicPr>
          <p:cNvPr id="9" name="Picture Placeholder 32" descr="A picture containing object&#10;&#10;Description generated with high confidence">
            <a:extLst>
              <a:ext uri="{FF2B5EF4-FFF2-40B4-BE49-F238E27FC236}">
                <a16:creationId xmlns:a16="http://schemas.microsoft.com/office/drawing/2014/main" id="{F2E91F52-7DD4-D223-43D1-3DBBD1B5582C}"/>
              </a:ext>
            </a:extLst>
          </p:cNvPr>
          <p:cNvPicPr>
            <a:picLocks noChangeAspect="1"/>
          </p:cNvPicPr>
          <p:nvPr/>
        </p:nvPicPr>
        <p:blipFill rotWithShape="1">
          <a:blip r:embed="rId3">
            <a:extLst>
              <a:ext uri="{28A0092B-C50C-407E-A947-70E740481C1C}">
                <a14:useLocalDpi xmlns:a14="http://schemas.microsoft.com/office/drawing/2010/main" val="0"/>
              </a:ext>
            </a:extLst>
          </a:blip>
          <a:srcRect l="3280" r="4685"/>
          <a:stretch/>
        </p:blipFill>
        <p:spPr>
          <a:xfrm>
            <a:off x="8545252" y="6317950"/>
            <a:ext cx="523385" cy="596285"/>
          </a:xfrm>
          <a:prstGeom prst="rect">
            <a:avLst/>
          </a:prstGeom>
        </p:spPr>
      </p:pic>
    </p:spTree>
    <p:extLst>
      <p:ext uri="{BB962C8B-B14F-4D97-AF65-F5344CB8AC3E}">
        <p14:creationId xmlns:p14="http://schemas.microsoft.com/office/powerpoint/2010/main" val="3124882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A272-A32F-648B-DA5E-CEAC46B42F84}"/>
              </a:ext>
            </a:extLst>
          </p:cNvPr>
          <p:cNvSpPr>
            <a:spLocks noGrp="1"/>
          </p:cNvSpPr>
          <p:nvPr>
            <p:ph type="title"/>
          </p:nvPr>
        </p:nvSpPr>
        <p:spPr/>
        <p:txBody>
          <a:bodyPr/>
          <a:lstStyle/>
          <a:p>
            <a:r>
              <a:rPr lang="en-US" dirty="0">
                <a:latin typeface="Montserrat Semi Bold"/>
              </a:rPr>
              <a:t>Classification model.</a:t>
            </a:r>
          </a:p>
        </p:txBody>
      </p:sp>
      <p:sp>
        <p:nvSpPr>
          <p:cNvPr id="3" name="Content Placeholder 2">
            <a:extLst>
              <a:ext uri="{FF2B5EF4-FFF2-40B4-BE49-F238E27FC236}">
                <a16:creationId xmlns:a16="http://schemas.microsoft.com/office/drawing/2014/main" id="{C53AE053-45D1-29FF-71DA-E3F6E8AE2EC7}"/>
              </a:ext>
            </a:extLst>
          </p:cNvPr>
          <p:cNvSpPr>
            <a:spLocks noGrp="1"/>
          </p:cNvSpPr>
          <p:nvPr>
            <p:ph idx="1"/>
          </p:nvPr>
        </p:nvSpPr>
        <p:spPr/>
        <p:txBody>
          <a:bodyPr>
            <a:normAutofit/>
          </a:bodyPr>
          <a:lstStyle/>
          <a:p>
            <a:endParaRPr lang="en-US" dirty="0">
              <a:latin typeface="Montserrat" panose="00000500000000000000" pitchFamily="2" charset="0"/>
            </a:endParaRPr>
          </a:p>
          <a:p>
            <a:r>
              <a:rPr lang="en-US" dirty="0">
                <a:latin typeface="Montserrat" panose="00000500000000000000" pitchFamily="2" charset="0"/>
              </a:rPr>
              <a:t>Identify document type before calling extraction model.</a:t>
            </a:r>
          </a:p>
          <a:p>
            <a:pPr marL="0" indent="0">
              <a:buNone/>
            </a:pPr>
            <a:endParaRPr lang="en-US" dirty="0">
              <a:latin typeface="Montserrat" panose="00000500000000000000" pitchFamily="2" charset="0"/>
            </a:endParaRPr>
          </a:p>
          <a:p>
            <a:pPr lvl="1"/>
            <a:endParaRPr lang="en-US" dirty="0">
              <a:latin typeface="Montserrat" panose="00000500000000000000" pitchFamily="2" charset="0"/>
            </a:endParaRPr>
          </a:p>
          <a:p>
            <a:pPr marL="0" indent="0">
              <a:buNone/>
            </a:pPr>
            <a:endParaRPr lang="en-US" dirty="0">
              <a:latin typeface="Montserrat" panose="00000500000000000000" pitchFamily="2" charset="0"/>
            </a:endParaRPr>
          </a:p>
          <a:p>
            <a:endParaRPr lang="en-US" dirty="0">
              <a:latin typeface="Montserrat" panose="00000500000000000000" pitchFamily="2" charset="0"/>
            </a:endParaRPr>
          </a:p>
          <a:p>
            <a:pPr lvl="1"/>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p:txBody>
      </p:sp>
      <p:sp>
        <p:nvSpPr>
          <p:cNvPr id="7" name="Rectangle 6">
            <a:extLst>
              <a:ext uri="{FF2B5EF4-FFF2-40B4-BE49-F238E27FC236}">
                <a16:creationId xmlns:a16="http://schemas.microsoft.com/office/drawing/2014/main" id="{76F85D2E-A612-E373-633D-946C7F498940}"/>
              </a:ext>
            </a:extLst>
          </p:cNvPr>
          <p:cNvSpPr/>
          <p:nvPr/>
        </p:nvSpPr>
        <p:spPr bwMode="auto">
          <a:xfrm>
            <a:off x="-21336" y="6281874"/>
            <a:ext cx="9211056" cy="546496"/>
          </a:xfrm>
          <a:prstGeom prst="rect">
            <a:avLst/>
          </a:prstGeom>
          <a:solidFill>
            <a:srgbClr val="00ADEF"/>
          </a:solidFill>
          <a:ln>
            <a:noFill/>
          </a:ln>
        </p:spPr>
        <p:txBody>
          <a:bodyPr vert="horz" wrap="square" lIns="68580" tIns="34290" rIns="68580" bIns="34290" numCol="1" rtlCol="0" anchor="t" anchorCtr="0" compatLnSpc="1">
            <a:prstTxWarp prst="textNoShape">
              <a:avLst/>
            </a:prstTxWarp>
          </a:bodyPr>
          <a:lstStyle/>
          <a:p>
            <a:pPr algn="ctr"/>
            <a:endParaRPr lang="fr-CA" sz="1350"/>
          </a:p>
        </p:txBody>
      </p:sp>
      <p:sp>
        <p:nvSpPr>
          <p:cNvPr id="8" name="Rectangle 7">
            <a:extLst>
              <a:ext uri="{FF2B5EF4-FFF2-40B4-BE49-F238E27FC236}">
                <a16:creationId xmlns:a16="http://schemas.microsoft.com/office/drawing/2014/main" id="{A7175A63-74B4-6D10-14B2-6F56B30125F1}"/>
              </a:ext>
            </a:extLst>
          </p:cNvPr>
          <p:cNvSpPr/>
          <p:nvPr/>
        </p:nvSpPr>
        <p:spPr bwMode="auto">
          <a:xfrm rot="5400000">
            <a:off x="4497107" y="2165388"/>
            <a:ext cx="174170" cy="9211054"/>
          </a:xfrm>
          <a:prstGeom prst="rect">
            <a:avLst/>
          </a:prstGeom>
          <a:solidFill>
            <a:srgbClr val="214368"/>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a:p>
        </p:txBody>
      </p:sp>
      <p:pic>
        <p:nvPicPr>
          <p:cNvPr id="9" name="Picture Placeholder 32" descr="A picture containing object&#10;&#10;Description generated with high confidence">
            <a:extLst>
              <a:ext uri="{FF2B5EF4-FFF2-40B4-BE49-F238E27FC236}">
                <a16:creationId xmlns:a16="http://schemas.microsoft.com/office/drawing/2014/main" id="{F2E91F52-7DD4-D223-43D1-3DBBD1B5582C}"/>
              </a:ext>
            </a:extLst>
          </p:cNvPr>
          <p:cNvPicPr>
            <a:picLocks noChangeAspect="1"/>
          </p:cNvPicPr>
          <p:nvPr/>
        </p:nvPicPr>
        <p:blipFill rotWithShape="1">
          <a:blip r:embed="rId3">
            <a:extLst>
              <a:ext uri="{28A0092B-C50C-407E-A947-70E740481C1C}">
                <a14:useLocalDpi xmlns:a14="http://schemas.microsoft.com/office/drawing/2010/main" val="0"/>
              </a:ext>
            </a:extLst>
          </a:blip>
          <a:srcRect l="3280" r="4685"/>
          <a:stretch/>
        </p:blipFill>
        <p:spPr>
          <a:xfrm>
            <a:off x="8545252" y="6317950"/>
            <a:ext cx="523385" cy="596285"/>
          </a:xfrm>
          <a:prstGeom prst="rect">
            <a:avLst/>
          </a:prstGeom>
        </p:spPr>
      </p:pic>
    </p:spTree>
    <p:extLst>
      <p:ext uri="{BB962C8B-B14F-4D97-AF65-F5344CB8AC3E}">
        <p14:creationId xmlns:p14="http://schemas.microsoft.com/office/powerpoint/2010/main" val="632121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60D23DB-FDF8-60EC-4A84-6AADD4D1168D}"/>
              </a:ext>
            </a:extLst>
          </p:cNvPr>
          <p:cNvSpPr>
            <a:spLocks noGrp="1"/>
          </p:cNvSpPr>
          <p:nvPr>
            <p:ph type="pic" sz="quarter" idx="10"/>
          </p:nvPr>
        </p:nvSpPr>
        <p:spPr/>
        <p:txBody>
          <a:bodyPr/>
          <a:lstStyle/>
          <a:p>
            <a:endParaRPr lang="en-US" dirty="0"/>
          </a:p>
        </p:txBody>
      </p:sp>
      <p:sp>
        <p:nvSpPr>
          <p:cNvPr id="57" name="Freeform: Shape 56"/>
          <p:cNvSpPr/>
          <p:nvPr/>
        </p:nvSpPr>
        <p:spPr bwMode="auto">
          <a:xfrm>
            <a:off x="0" y="2780607"/>
            <a:ext cx="9144000" cy="4077393"/>
          </a:xfrm>
          <a:custGeom>
            <a:avLst/>
            <a:gdLst>
              <a:gd name="connsiteX0" fmla="*/ 12192000 w 12192000"/>
              <a:gd name="connsiteY0" fmla="*/ 0 h 4789231"/>
              <a:gd name="connsiteX1" fmla="*/ 12192000 w 12192000"/>
              <a:gd name="connsiteY1" fmla="*/ 4789231 h 4789231"/>
              <a:gd name="connsiteX2" fmla="*/ 0 w 12192000"/>
              <a:gd name="connsiteY2" fmla="*/ 4789231 h 4789231"/>
              <a:gd name="connsiteX3" fmla="*/ 0 w 12192000"/>
              <a:gd name="connsiteY3" fmla="*/ 2489769 h 4789231"/>
            </a:gdLst>
            <a:ahLst/>
            <a:cxnLst>
              <a:cxn ang="0">
                <a:pos x="connsiteX0" y="connsiteY0"/>
              </a:cxn>
              <a:cxn ang="0">
                <a:pos x="connsiteX1" y="connsiteY1"/>
              </a:cxn>
              <a:cxn ang="0">
                <a:pos x="connsiteX2" y="connsiteY2"/>
              </a:cxn>
              <a:cxn ang="0">
                <a:pos x="connsiteX3" y="connsiteY3"/>
              </a:cxn>
            </a:cxnLst>
            <a:rect l="l" t="t" r="r" b="b"/>
            <a:pathLst>
              <a:path w="12192000" h="4789231">
                <a:moveTo>
                  <a:pt x="12192000" y="0"/>
                </a:moveTo>
                <a:lnTo>
                  <a:pt x="12192000" y="4789231"/>
                </a:lnTo>
                <a:lnTo>
                  <a:pt x="0" y="4789231"/>
                </a:lnTo>
                <a:lnTo>
                  <a:pt x="0" y="2489769"/>
                </a:lnTo>
                <a:close/>
              </a:path>
            </a:pathLst>
          </a:custGeom>
          <a:solidFill>
            <a:schemeClr val="accent2">
              <a:alpha val="73000"/>
            </a:schemeClr>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dirty="0"/>
          </a:p>
        </p:txBody>
      </p:sp>
      <p:sp>
        <p:nvSpPr>
          <p:cNvPr id="22" name="Right Triangle 21"/>
          <p:cNvSpPr/>
          <p:nvPr/>
        </p:nvSpPr>
        <p:spPr bwMode="auto">
          <a:xfrm>
            <a:off x="0" y="4236913"/>
            <a:ext cx="4729111" cy="2620730"/>
          </a:xfrm>
          <a:prstGeom prst="rtTriangle">
            <a:avLst/>
          </a:prstGeom>
          <a:solidFill>
            <a:schemeClr val="tx1">
              <a:alpha val="50000"/>
            </a:schemeClr>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a:p>
        </p:txBody>
      </p:sp>
      <p:pic>
        <p:nvPicPr>
          <p:cNvPr id="13" name="Picture 12">
            <a:extLst>
              <a:ext uri="{FF2B5EF4-FFF2-40B4-BE49-F238E27FC236}">
                <a16:creationId xmlns:a16="http://schemas.microsoft.com/office/drawing/2014/main" id="{2C0C0298-203F-46AD-B47E-3C45AD53A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4707" y="6337572"/>
            <a:ext cx="2267121" cy="451757"/>
          </a:xfrm>
          <a:prstGeom prst="rect">
            <a:avLst/>
          </a:prstGeom>
        </p:spPr>
      </p:pic>
      <p:sp>
        <p:nvSpPr>
          <p:cNvPr id="11" name="TextBox 10">
            <a:extLst>
              <a:ext uri="{FF2B5EF4-FFF2-40B4-BE49-F238E27FC236}">
                <a16:creationId xmlns:a16="http://schemas.microsoft.com/office/drawing/2014/main" id="{EC229064-415A-4E33-9123-CC14334CF393}"/>
              </a:ext>
            </a:extLst>
          </p:cNvPr>
          <p:cNvSpPr txBox="1">
            <a:spLocks/>
          </p:cNvSpPr>
          <p:nvPr/>
        </p:nvSpPr>
        <p:spPr>
          <a:xfrm>
            <a:off x="4237392" y="4316938"/>
            <a:ext cx="4914436" cy="1569660"/>
          </a:xfrm>
          <a:prstGeom prst="rect">
            <a:avLst/>
          </a:prstGeom>
          <a:noFill/>
          <a:effectLst/>
        </p:spPr>
        <p:txBody>
          <a:bodyPr wrap="square" rtlCol="0">
            <a:spAutoFit/>
          </a:bodyPr>
          <a:lstStyle/>
          <a:p>
            <a:r>
              <a:rPr lang="en-US" sz="4800" b="1" dirty="0">
                <a:solidFill>
                  <a:schemeClr val="bg1"/>
                </a:solidFill>
                <a:latin typeface="Montserrat" panose="02000505000000020004" pitchFamily="2" charset="0"/>
                <a:ea typeface="Open Sans" panose="020B0606030504020204" pitchFamily="34" charset="0"/>
                <a:cs typeface="Open Sans" panose="020B0606030504020204" pitchFamily="34" charset="0"/>
              </a:rPr>
              <a:t>Input requirements.</a:t>
            </a:r>
          </a:p>
        </p:txBody>
      </p:sp>
    </p:spTree>
    <p:extLst>
      <p:ext uri="{BB962C8B-B14F-4D97-AF65-F5344CB8AC3E}">
        <p14:creationId xmlns:p14="http://schemas.microsoft.com/office/powerpoint/2010/main" val="16666343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500"/>
                            </p:stCondLst>
                            <p:childTnLst>
                              <p:par>
                                <p:cTn id="13" presetID="12" presetClass="entr" presetSubtype="4"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p:tgtEl>
                                          <p:spTgt spid="22"/>
                                        </p:tgtEl>
                                        <p:attrNameLst>
                                          <p:attrName>ppt_y</p:attrName>
                                        </p:attrNameLst>
                                      </p:cBhvr>
                                      <p:tavLst>
                                        <p:tav tm="0">
                                          <p:val>
                                            <p:strVal val="#ppt_y+#ppt_h*1.125000"/>
                                          </p:val>
                                        </p:tav>
                                        <p:tav tm="100000">
                                          <p:val>
                                            <p:strVal val="#ppt_y"/>
                                          </p:val>
                                        </p:tav>
                                      </p:tavLst>
                                    </p:anim>
                                    <p:animEffect transition="in" filter="wipe(up)">
                                      <p:cBhvr>
                                        <p:cTn id="16" dur="500"/>
                                        <p:tgtEl>
                                          <p:spTgt spid="2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22" grpId="0" animBg="1"/>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A272-A32F-648B-DA5E-CEAC46B42F84}"/>
              </a:ext>
            </a:extLst>
          </p:cNvPr>
          <p:cNvSpPr>
            <a:spLocks noGrp="1"/>
          </p:cNvSpPr>
          <p:nvPr>
            <p:ph type="title"/>
          </p:nvPr>
        </p:nvSpPr>
        <p:spPr/>
        <p:txBody>
          <a:bodyPr/>
          <a:lstStyle/>
          <a:p>
            <a:r>
              <a:rPr lang="en-US" dirty="0">
                <a:latin typeface="Montserrat Semi Bold"/>
              </a:rPr>
              <a:t>File formats.</a:t>
            </a:r>
          </a:p>
        </p:txBody>
      </p:sp>
      <p:sp>
        <p:nvSpPr>
          <p:cNvPr id="7" name="Rectangle 6">
            <a:extLst>
              <a:ext uri="{FF2B5EF4-FFF2-40B4-BE49-F238E27FC236}">
                <a16:creationId xmlns:a16="http://schemas.microsoft.com/office/drawing/2014/main" id="{76F85D2E-A612-E373-633D-946C7F498940}"/>
              </a:ext>
            </a:extLst>
          </p:cNvPr>
          <p:cNvSpPr/>
          <p:nvPr/>
        </p:nvSpPr>
        <p:spPr bwMode="auto">
          <a:xfrm>
            <a:off x="-21336" y="6281874"/>
            <a:ext cx="9211056" cy="546496"/>
          </a:xfrm>
          <a:prstGeom prst="rect">
            <a:avLst/>
          </a:prstGeom>
          <a:solidFill>
            <a:srgbClr val="00ADEF"/>
          </a:solidFill>
          <a:ln>
            <a:noFill/>
          </a:ln>
        </p:spPr>
        <p:txBody>
          <a:bodyPr vert="horz" wrap="square" lIns="68580" tIns="34290" rIns="68580" bIns="34290" numCol="1" rtlCol="0" anchor="t" anchorCtr="0" compatLnSpc="1">
            <a:prstTxWarp prst="textNoShape">
              <a:avLst/>
            </a:prstTxWarp>
          </a:bodyPr>
          <a:lstStyle/>
          <a:p>
            <a:pPr algn="ctr"/>
            <a:endParaRPr lang="fr-CA" sz="1350"/>
          </a:p>
        </p:txBody>
      </p:sp>
      <p:sp>
        <p:nvSpPr>
          <p:cNvPr id="8" name="Rectangle 7">
            <a:extLst>
              <a:ext uri="{FF2B5EF4-FFF2-40B4-BE49-F238E27FC236}">
                <a16:creationId xmlns:a16="http://schemas.microsoft.com/office/drawing/2014/main" id="{A7175A63-74B4-6D10-14B2-6F56B30125F1}"/>
              </a:ext>
            </a:extLst>
          </p:cNvPr>
          <p:cNvSpPr/>
          <p:nvPr/>
        </p:nvSpPr>
        <p:spPr bwMode="auto">
          <a:xfrm rot="5400000">
            <a:off x="4497107" y="2165388"/>
            <a:ext cx="174170" cy="9211054"/>
          </a:xfrm>
          <a:prstGeom prst="rect">
            <a:avLst/>
          </a:prstGeom>
          <a:solidFill>
            <a:srgbClr val="214368"/>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a:p>
        </p:txBody>
      </p:sp>
      <p:pic>
        <p:nvPicPr>
          <p:cNvPr id="9" name="Picture Placeholder 32" descr="A picture containing object&#10;&#10;Description generated with high confidence">
            <a:extLst>
              <a:ext uri="{FF2B5EF4-FFF2-40B4-BE49-F238E27FC236}">
                <a16:creationId xmlns:a16="http://schemas.microsoft.com/office/drawing/2014/main" id="{F2E91F52-7DD4-D223-43D1-3DBBD1B5582C}"/>
              </a:ext>
            </a:extLst>
          </p:cNvPr>
          <p:cNvPicPr>
            <a:picLocks noChangeAspect="1"/>
          </p:cNvPicPr>
          <p:nvPr/>
        </p:nvPicPr>
        <p:blipFill rotWithShape="1">
          <a:blip r:embed="rId3">
            <a:extLst>
              <a:ext uri="{28A0092B-C50C-407E-A947-70E740481C1C}">
                <a14:useLocalDpi xmlns:a14="http://schemas.microsoft.com/office/drawing/2010/main" val="0"/>
              </a:ext>
            </a:extLst>
          </a:blip>
          <a:srcRect l="3280" r="4685"/>
          <a:stretch/>
        </p:blipFill>
        <p:spPr>
          <a:xfrm>
            <a:off x="8545252" y="6317950"/>
            <a:ext cx="523385" cy="596285"/>
          </a:xfrm>
          <a:prstGeom prst="rect">
            <a:avLst/>
          </a:prstGeom>
        </p:spPr>
      </p:pic>
      <p:graphicFrame>
        <p:nvGraphicFramePr>
          <p:cNvPr id="13" name="Table 13">
            <a:extLst>
              <a:ext uri="{FF2B5EF4-FFF2-40B4-BE49-F238E27FC236}">
                <a16:creationId xmlns:a16="http://schemas.microsoft.com/office/drawing/2014/main" id="{05EE9A0B-2940-672C-DC72-D56CF266DC41}"/>
              </a:ext>
            </a:extLst>
          </p:cNvPr>
          <p:cNvGraphicFramePr>
            <a:graphicFrameLocks noGrp="1"/>
          </p:cNvGraphicFramePr>
          <p:nvPr>
            <p:ph idx="1"/>
            <p:extLst>
              <p:ext uri="{D42A27DB-BD31-4B8C-83A1-F6EECF244321}">
                <p14:modId xmlns:p14="http://schemas.microsoft.com/office/powerpoint/2010/main" val="179333560"/>
              </p:ext>
            </p:extLst>
          </p:nvPr>
        </p:nvGraphicFramePr>
        <p:xfrm>
          <a:off x="628650" y="1825625"/>
          <a:ext cx="7886700" cy="3317240"/>
        </p:xfrm>
        <a:graphic>
          <a:graphicData uri="http://schemas.openxmlformats.org/drawingml/2006/table">
            <a:tbl>
              <a:tblPr firstRow="1" bandRow="1">
                <a:tableStyleId>{5C22544A-7EE6-4342-B048-85BDC9FD1C3A}</a:tableStyleId>
              </a:tblPr>
              <a:tblGrid>
                <a:gridCol w="1971675">
                  <a:extLst>
                    <a:ext uri="{9D8B030D-6E8A-4147-A177-3AD203B41FA5}">
                      <a16:colId xmlns:a16="http://schemas.microsoft.com/office/drawing/2014/main" val="3503548896"/>
                    </a:ext>
                  </a:extLst>
                </a:gridCol>
                <a:gridCol w="1971675">
                  <a:extLst>
                    <a:ext uri="{9D8B030D-6E8A-4147-A177-3AD203B41FA5}">
                      <a16:colId xmlns:a16="http://schemas.microsoft.com/office/drawing/2014/main" val="3982645066"/>
                    </a:ext>
                  </a:extLst>
                </a:gridCol>
                <a:gridCol w="1971675">
                  <a:extLst>
                    <a:ext uri="{9D8B030D-6E8A-4147-A177-3AD203B41FA5}">
                      <a16:colId xmlns:a16="http://schemas.microsoft.com/office/drawing/2014/main" val="1655746585"/>
                    </a:ext>
                  </a:extLst>
                </a:gridCol>
                <a:gridCol w="1971675">
                  <a:extLst>
                    <a:ext uri="{9D8B030D-6E8A-4147-A177-3AD203B41FA5}">
                      <a16:colId xmlns:a16="http://schemas.microsoft.com/office/drawing/2014/main" val="495204837"/>
                    </a:ext>
                  </a:extLst>
                </a:gridCol>
              </a:tblGrid>
              <a:tr h="370840">
                <a:tc>
                  <a:txBody>
                    <a:bodyPr/>
                    <a:lstStyle/>
                    <a:p>
                      <a:r>
                        <a:rPr lang="en-US" dirty="0"/>
                        <a:t>Model</a:t>
                      </a:r>
                    </a:p>
                  </a:txBody>
                  <a:tcPr/>
                </a:tc>
                <a:tc>
                  <a:txBody>
                    <a:bodyPr/>
                    <a:lstStyle/>
                    <a:p>
                      <a:r>
                        <a:rPr lang="en-US" dirty="0"/>
                        <a:t>PDF</a:t>
                      </a:r>
                    </a:p>
                  </a:txBody>
                  <a:tcPr/>
                </a:tc>
                <a:tc>
                  <a:txBody>
                    <a:bodyPr/>
                    <a:lstStyle/>
                    <a:p>
                      <a:r>
                        <a:rPr lang="en-US" dirty="0"/>
                        <a:t>Image (JPEG/JPG, PNG, BMP, and TIFF)</a:t>
                      </a:r>
                    </a:p>
                  </a:txBody>
                  <a:tcPr/>
                </a:tc>
                <a:tc>
                  <a:txBody>
                    <a:bodyPr/>
                    <a:lstStyle/>
                    <a:p>
                      <a:r>
                        <a:rPr lang="en-US" sz="1800" b="1" i="0" kern="1200" dirty="0">
                          <a:solidFill>
                            <a:schemeClr val="lt1"/>
                          </a:solidFill>
                          <a:effectLst/>
                          <a:latin typeface="+mn-lt"/>
                          <a:ea typeface="+mn-ea"/>
                          <a:cs typeface="+mn-cs"/>
                        </a:rPr>
                        <a:t>Microsoft Office:</a:t>
                      </a:r>
                      <a:br>
                        <a:rPr lang="en-US" dirty="0"/>
                      </a:br>
                      <a:r>
                        <a:rPr lang="en-US" sz="1800" b="1" i="0" kern="1200" dirty="0">
                          <a:solidFill>
                            <a:schemeClr val="lt1"/>
                          </a:solidFill>
                          <a:effectLst/>
                          <a:latin typeface="+mn-lt"/>
                          <a:ea typeface="+mn-ea"/>
                          <a:cs typeface="+mn-cs"/>
                        </a:rPr>
                        <a:t>Word (DOCX), Excel (XLS), PowerPoint (PPT), and HTML</a:t>
                      </a:r>
                      <a:endParaRPr lang="en-US" dirty="0"/>
                    </a:p>
                  </a:txBody>
                  <a:tcPr/>
                </a:tc>
                <a:extLst>
                  <a:ext uri="{0D108BD9-81ED-4DB2-BD59-A6C34878D82A}">
                    <a16:rowId xmlns:a16="http://schemas.microsoft.com/office/drawing/2014/main" val="3097785538"/>
                  </a:ext>
                </a:extLst>
              </a:tr>
              <a:tr h="370840">
                <a:tc>
                  <a:txBody>
                    <a:bodyPr/>
                    <a:lstStyle/>
                    <a:p>
                      <a:r>
                        <a:rPr lang="en-US" dirty="0"/>
                        <a:t>Read</a:t>
                      </a:r>
                    </a:p>
                  </a:txBody>
                  <a:tcPr/>
                </a:tc>
                <a:tc>
                  <a:txBody>
                    <a:bodyPr/>
                    <a:lstStyle/>
                    <a:p>
                      <a:r>
                        <a:rPr lang="en-US" dirty="0"/>
                        <a:t>Yes</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4229395023"/>
                  </a:ext>
                </a:extLst>
              </a:tr>
              <a:tr h="370840">
                <a:tc>
                  <a:txBody>
                    <a:bodyPr/>
                    <a:lstStyle/>
                    <a:p>
                      <a:r>
                        <a:rPr lang="en-US" dirty="0"/>
                        <a:t>Layout</a:t>
                      </a:r>
                    </a:p>
                  </a:txBody>
                  <a:tcPr/>
                </a:tc>
                <a:tc>
                  <a:txBody>
                    <a:bodyPr/>
                    <a:lstStyle/>
                    <a:p>
                      <a:r>
                        <a:rPr lang="en-US" dirty="0"/>
                        <a:t>Yes</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3754900667"/>
                  </a:ext>
                </a:extLst>
              </a:tr>
              <a:tr h="370840">
                <a:tc>
                  <a:txBody>
                    <a:bodyPr/>
                    <a:lstStyle/>
                    <a:p>
                      <a:r>
                        <a:rPr lang="en-US" dirty="0"/>
                        <a:t>General Document</a:t>
                      </a:r>
                    </a:p>
                  </a:txBody>
                  <a:tcPr/>
                </a:tc>
                <a:tc>
                  <a:txBody>
                    <a:bodyPr/>
                    <a:lstStyle/>
                    <a:p>
                      <a:r>
                        <a:rPr lang="en-US" dirty="0"/>
                        <a:t>Yes</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2628365096"/>
                  </a:ext>
                </a:extLst>
              </a:tr>
              <a:tr h="370840">
                <a:tc>
                  <a:txBody>
                    <a:bodyPr/>
                    <a:lstStyle/>
                    <a:p>
                      <a:r>
                        <a:rPr lang="en-US" dirty="0"/>
                        <a:t>Prebuilt</a:t>
                      </a:r>
                    </a:p>
                  </a:txBody>
                  <a:tcPr/>
                </a:tc>
                <a:tc>
                  <a:txBody>
                    <a:bodyPr/>
                    <a:lstStyle/>
                    <a:p>
                      <a:r>
                        <a:rPr lang="en-US" dirty="0"/>
                        <a:t>Yes</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2649827317"/>
                  </a:ext>
                </a:extLst>
              </a:tr>
              <a:tr h="370840">
                <a:tc>
                  <a:txBody>
                    <a:bodyPr/>
                    <a:lstStyle/>
                    <a:p>
                      <a:r>
                        <a:rPr lang="en-US" dirty="0"/>
                        <a:t>Custom</a:t>
                      </a:r>
                    </a:p>
                  </a:txBody>
                  <a:tcPr/>
                </a:tc>
                <a:tc>
                  <a:txBody>
                    <a:bodyPr/>
                    <a:lstStyle/>
                    <a:p>
                      <a:r>
                        <a:rPr lang="en-US" dirty="0"/>
                        <a:t>Yes</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1524656026"/>
                  </a:ext>
                </a:extLst>
              </a:tr>
            </a:tbl>
          </a:graphicData>
        </a:graphic>
      </p:graphicFrame>
    </p:spTree>
    <p:extLst>
      <p:ext uri="{BB962C8B-B14F-4D97-AF65-F5344CB8AC3E}">
        <p14:creationId xmlns:p14="http://schemas.microsoft.com/office/powerpoint/2010/main" val="2507103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A272-A32F-648B-DA5E-CEAC46B42F84}"/>
              </a:ext>
            </a:extLst>
          </p:cNvPr>
          <p:cNvSpPr>
            <a:spLocks noGrp="1"/>
          </p:cNvSpPr>
          <p:nvPr>
            <p:ph type="title"/>
          </p:nvPr>
        </p:nvSpPr>
        <p:spPr/>
        <p:txBody>
          <a:bodyPr/>
          <a:lstStyle/>
          <a:p>
            <a:r>
              <a:rPr lang="en-US" dirty="0">
                <a:latin typeface="Montserrat Semi Bold"/>
              </a:rPr>
              <a:t>Model restrictions.</a:t>
            </a:r>
          </a:p>
        </p:txBody>
      </p:sp>
      <p:graphicFrame>
        <p:nvGraphicFramePr>
          <p:cNvPr id="13" name="Content Placeholder 2">
            <a:extLst>
              <a:ext uri="{FF2B5EF4-FFF2-40B4-BE49-F238E27FC236}">
                <a16:creationId xmlns:a16="http://schemas.microsoft.com/office/drawing/2014/main" id="{B87D6803-F0D7-9E4A-036B-AA6F0EA7B44D}"/>
              </a:ext>
            </a:extLst>
          </p:cNvPr>
          <p:cNvGraphicFramePr>
            <a:graphicFrameLocks noGrp="1"/>
          </p:cNvGraphicFramePr>
          <p:nvPr>
            <p:ph idx="1"/>
            <p:extLst>
              <p:ext uri="{D42A27DB-BD31-4B8C-83A1-F6EECF244321}">
                <p14:modId xmlns:p14="http://schemas.microsoft.com/office/powerpoint/2010/main" val="2881790626"/>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76F85D2E-A612-E373-633D-946C7F498940}"/>
              </a:ext>
            </a:extLst>
          </p:cNvPr>
          <p:cNvSpPr/>
          <p:nvPr/>
        </p:nvSpPr>
        <p:spPr bwMode="auto">
          <a:xfrm>
            <a:off x="-21336" y="6281874"/>
            <a:ext cx="9211056" cy="546496"/>
          </a:xfrm>
          <a:prstGeom prst="rect">
            <a:avLst/>
          </a:prstGeom>
          <a:solidFill>
            <a:srgbClr val="00ADEF"/>
          </a:solidFill>
          <a:ln>
            <a:noFill/>
          </a:ln>
        </p:spPr>
        <p:txBody>
          <a:bodyPr vert="horz" wrap="square" lIns="68580" tIns="34290" rIns="68580" bIns="34290" numCol="1" rtlCol="0" anchor="t" anchorCtr="0" compatLnSpc="1">
            <a:prstTxWarp prst="textNoShape">
              <a:avLst/>
            </a:prstTxWarp>
          </a:bodyPr>
          <a:lstStyle/>
          <a:p>
            <a:pPr algn="ctr"/>
            <a:endParaRPr lang="fr-CA" sz="1350"/>
          </a:p>
        </p:txBody>
      </p:sp>
      <p:sp>
        <p:nvSpPr>
          <p:cNvPr id="8" name="Rectangle 7">
            <a:extLst>
              <a:ext uri="{FF2B5EF4-FFF2-40B4-BE49-F238E27FC236}">
                <a16:creationId xmlns:a16="http://schemas.microsoft.com/office/drawing/2014/main" id="{A7175A63-74B4-6D10-14B2-6F56B30125F1}"/>
              </a:ext>
            </a:extLst>
          </p:cNvPr>
          <p:cNvSpPr/>
          <p:nvPr/>
        </p:nvSpPr>
        <p:spPr bwMode="auto">
          <a:xfrm rot="5400000">
            <a:off x="4497107" y="2165388"/>
            <a:ext cx="174170" cy="9211054"/>
          </a:xfrm>
          <a:prstGeom prst="rect">
            <a:avLst/>
          </a:prstGeom>
          <a:solidFill>
            <a:srgbClr val="214368"/>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a:p>
        </p:txBody>
      </p:sp>
      <p:pic>
        <p:nvPicPr>
          <p:cNvPr id="9" name="Picture Placeholder 32" descr="A picture containing object&#10;&#10;Description generated with high confidence">
            <a:extLst>
              <a:ext uri="{FF2B5EF4-FFF2-40B4-BE49-F238E27FC236}">
                <a16:creationId xmlns:a16="http://schemas.microsoft.com/office/drawing/2014/main" id="{F2E91F52-7DD4-D223-43D1-3DBBD1B5582C}"/>
              </a:ext>
            </a:extLst>
          </p:cNvPr>
          <p:cNvPicPr>
            <a:picLocks noChangeAspect="1"/>
          </p:cNvPicPr>
          <p:nvPr/>
        </p:nvPicPr>
        <p:blipFill rotWithShape="1">
          <a:blip r:embed="rId8">
            <a:extLst>
              <a:ext uri="{28A0092B-C50C-407E-A947-70E740481C1C}">
                <a14:useLocalDpi xmlns:a14="http://schemas.microsoft.com/office/drawing/2010/main" val="0"/>
              </a:ext>
            </a:extLst>
          </a:blip>
          <a:srcRect l="3280" r="4685"/>
          <a:stretch/>
        </p:blipFill>
        <p:spPr>
          <a:xfrm>
            <a:off x="8545252" y="6317950"/>
            <a:ext cx="523385" cy="596285"/>
          </a:xfrm>
          <a:prstGeom prst="rect">
            <a:avLst/>
          </a:prstGeom>
        </p:spPr>
      </p:pic>
    </p:spTree>
    <p:extLst>
      <p:ext uri="{BB962C8B-B14F-4D97-AF65-F5344CB8AC3E}">
        <p14:creationId xmlns:p14="http://schemas.microsoft.com/office/powerpoint/2010/main" val="1337884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A272-A32F-648B-DA5E-CEAC46B42F84}"/>
              </a:ext>
            </a:extLst>
          </p:cNvPr>
          <p:cNvSpPr>
            <a:spLocks noGrp="1"/>
          </p:cNvSpPr>
          <p:nvPr>
            <p:ph type="title"/>
          </p:nvPr>
        </p:nvSpPr>
        <p:spPr/>
        <p:txBody>
          <a:bodyPr/>
          <a:lstStyle/>
          <a:p>
            <a:r>
              <a:rPr lang="en-US" dirty="0">
                <a:latin typeface="Montserrat Semi Bold"/>
              </a:rPr>
              <a:t>Model restrictions.</a:t>
            </a:r>
          </a:p>
        </p:txBody>
      </p:sp>
      <p:graphicFrame>
        <p:nvGraphicFramePr>
          <p:cNvPr id="11" name="Content Placeholder 2">
            <a:extLst>
              <a:ext uri="{FF2B5EF4-FFF2-40B4-BE49-F238E27FC236}">
                <a16:creationId xmlns:a16="http://schemas.microsoft.com/office/drawing/2014/main" id="{57B6D431-D5D3-1962-3742-B5ABCEDDEA55}"/>
              </a:ext>
            </a:extLst>
          </p:cNvPr>
          <p:cNvGraphicFramePr>
            <a:graphicFrameLocks noGrp="1"/>
          </p:cNvGraphicFramePr>
          <p:nvPr>
            <p:ph idx="1"/>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76F85D2E-A612-E373-633D-946C7F498940}"/>
              </a:ext>
            </a:extLst>
          </p:cNvPr>
          <p:cNvSpPr/>
          <p:nvPr/>
        </p:nvSpPr>
        <p:spPr bwMode="auto">
          <a:xfrm>
            <a:off x="-21336" y="6281874"/>
            <a:ext cx="9211056" cy="546496"/>
          </a:xfrm>
          <a:prstGeom prst="rect">
            <a:avLst/>
          </a:prstGeom>
          <a:solidFill>
            <a:srgbClr val="00ADEF"/>
          </a:solidFill>
          <a:ln>
            <a:noFill/>
          </a:ln>
        </p:spPr>
        <p:txBody>
          <a:bodyPr vert="horz" wrap="square" lIns="68580" tIns="34290" rIns="68580" bIns="34290" numCol="1" rtlCol="0" anchor="t" anchorCtr="0" compatLnSpc="1">
            <a:prstTxWarp prst="textNoShape">
              <a:avLst/>
            </a:prstTxWarp>
          </a:bodyPr>
          <a:lstStyle/>
          <a:p>
            <a:pPr algn="ctr"/>
            <a:endParaRPr lang="fr-CA" sz="1350"/>
          </a:p>
        </p:txBody>
      </p:sp>
      <p:sp>
        <p:nvSpPr>
          <p:cNvPr id="8" name="Rectangle 7">
            <a:extLst>
              <a:ext uri="{FF2B5EF4-FFF2-40B4-BE49-F238E27FC236}">
                <a16:creationId xmlns:a16="http://schemas.microsoft.com/office/drawing/2014/main" id="{A7175A63-74B4-6D10-14B2-6F56B30125F1}"/>
              </a:ext>
            </a:extLst>
          </p:cNvPr>
          <p:cNvSpPr/>
          <p:nvPr/>
        </p:nvSpPr>
        <p:spPr bwMode="auto">
          <a:xfrm rot="5400000">
            <a:off x="4497107" y="2165388"/>
            <a:ext cx="174170" cy="9211054"/>
          </a:xfrm>
          <a:prstGeom prst="rect">
            <a:avLst/>
          </a:prstGeom>
          <a:solidFill>
            <a:srgbClr val="214368"/>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a:p>
        </p:txBody>
      </p:sp>
      <p:pic>
        <p:nvPicPr>
          <p:cNvPr id="9" name="Picture Placeholder 32" descr="A picture containing object&#10;&#10;Description generated with high confidence">
            <a:extLst>
              <a:ext uri="{FF2B5EF4-FFF2-40B4-BE49-F238E27FC236}">
                <a16:creationId xmlns:a16="http://schemas.microsoft.com/office/drawing/2014/main" id="{F2E91F52-7DD4-D223-43D1-3DBBD1B5582C}"/>
              </a:ext>
            </a:extLst>
          </p:cNvPr>
          <p:cNvPicPr>
            <a:picLocks noChangeAspect="1"/>
          </p:cNvPicPr>
          <p:nvPr/>
        </p:nvPicPr>
        <p:blipFill rotWithShape="1">
          <a:blip r:embed="rId8">
            <a:extLst>
              <a:ext uri="{28A0092B-C50C-407E-A947-70E740481C1C}">
                <a14:useLocalDpi xmlns:a14="http://schemas.microsoft.com/office/drawing/2010/main" val="0"/>
              </a:ext>
            </a:extLst>
          </a:blip>
          <a:srcRect l="3280" r="4685"/>
          <a:stretch/>
        </p:blipFill>
        <p:spPr>
          <a:xfrm>
            <a:off x="8545252" y="6317950"/>
            <a:ext cx="523385" cy="596285"/>
          </a:xfrm>
          <a:prstGeom prst="rect">
            <a:avLst/>
          </a:prstGeom>
        </p:spPr>
      </p:pic>
    </p:spTree>
    <p:extLst>
      <p:ext uri="{BB962C8B-B14F-4D97-AF65-F5344CB8AC3E}">
        <p14:creationId xmlns:p14="http://schemas.microsoft.com/office/powerpoint/2010/main" val="272324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A272-A32F-648B-DA5E-CEAC46B42F84}"/>
              </a:ext>
            </a:extLst>
          </p:cNvPr>
          <p:cNvSpPr>
            <a:spLocks noGrp="1"/>
          </p:cNvSpPr>
          <p:nvPr>
            <p:ph type="title"/>
          </p:nvPr>
        </p:nvSpPr>
        <p:spPr/>
        <p:txBody>
          <a:bodyPr/>
          <a:lstStyle/>
          <a:p>
            <a:r>
              <a:rPr lang="en-US" dirty="0">
                <a:latin typeface="Montserrat Semi Bold"/>
              </a:rPr>
              <a:t>Data privacy and security.</a:t>
            </a:r>
          </a:p>
        </p:txBody>
      </p:sp>
      <p:graphicFrame>
        <p:nvGraphicFramePr>
          <p:cNvPr id="12" name="Content Placeholder 2">
            <a:extLst>
              <a:ext uri="{FF2B5EF4-FFF2-40B4-BE49-F238E27FC236}">
                <a16:creationId xmlns:a16="http://schemas.microsoft.com/office/drawing/2014/main" id="{04D3DCDF-BB60-24A5-EB1F-ED60B7B5714B}"/>
              </a:ext>
            </a:extLst>
          </p:cNvPr>
          <p:cNvGraphicFramePr>
            <a:graphicFrameLocks noGrp="1"/>
          </p:cNvGraphicFramePr>
          <p:nvPr>
            <p:ph idx="1"/>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76F85D2E-A612-E373-633D-946C7F498940}"/>
              </a:ext>
            </a:extLst>
          </p:cNvPr>
          <p:cNvSpPr/>
          <p:nvPr/>
        </p:nvSpPr>
        <p:spPr bwMode="auto">
          <a:xfrm>
            <a:off x="-21336" y="6281874"/>
            <a:ext cx="9211056" cy="546496"/>
          </a:xfrm>
          <a:prstGeom prst="rect">
            <a:avLst/>
          </a:prstGeom>
          <a:solidFill>
            <a:srgbClr val="00ADEF"/>
          </a:solidFill>
          <a:ln>
            <a:noFill/>
          </a:ln>
        </p:spPr>
        <p:txBody>
          <a:bodyPr vert="horz" wrap="square" lIns="68580" tIns="34290" rIns="68580" bIns="34290" numCol="1" rtlCol="0" anchor="t" anchorCtr="0" compatLnSpc="1">
            <a:prstTxWarp prst="textNoShape">
              <a:avLst/>
            </a:prstTxWarp>
          </a:bodyPr>
          <a:lstStyle/>
          <a:p>
            <a:pPr algn="ctr"/>
            <a:endParaRPr lang="fr-CA" sz="1350"/>
          </a:p>
        </p:txBody>
      </p:sp>
      <p:sp>
        <p:nvSpPr>
          <p:cNvPr id="8" name="Rectangle 7">
            <a:extLst>
              <a:ext uri="{FF2B5EF4-FFF2-40B4-BE49-F238E27FC236}">
                <a16:creationId xmlns:a16="http://schemas.microsoft.com/office/drawing/2014/main" id="{A7175A63-74B4-6D10-14B2-6F56B30125F1}"/>
              </a:ext>
            </a:extLst>
          </p:cNvPr>
          <p:cNvSpPr/>
          <p:nvPr/>
        </p:nvSpPr>
        <p:spPr bwMode="auto">
          <a:xfrm rot="5400000">
            <a:off x="4497107" y="2165388"/>
            <a:ext cx="174170" cy="9211054"/>
          </a:xfrm>
          <a:prstGeom prst="rect">
            <a:avLst/>
          </a:prstGeom>
          <a:solidFill>
            <a:srgbClr val="214368"/>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a:p>
        </p:txBody>
      </p:sp>
      <p:pic>
        <p:nvPicPr>
          <p:cNvPr id="9" name="Picture Placeholder 32" descr="A picture containing object&#10;&#10;Description generated with high confidence">
            <a:extLst>
              <a:ext uri="{FF2B5EF4-FFF2-40B4-BE49-F238E27FC236}">
                <a16:creationId xmlns:a16="http://schemas.microsoft.com/office/drawing/2014/main" id="{F2E91F52-7DD4-D223-43D1-3DBBD1B5582C}"/>
              </a:ext>
            </a:extLst>
          </p:cNvPr>
          <p:cNvPicPr>
            <a:picLocks noChangeAspect="1"/>
          </p:cNvPicPr>
          <p:nvPr/>
        </p:nvPicPr>
        <p:blipFill rotWithShape="1">
          <a:blip r:embed="rId7">
            <a:extLst>
              <a:ext uri="{28A0092B-C50C-407E-A947-70E740481C1C}">
                <a14:useLocalDpi xmlns:a14="http://schemas.microsoft.com/office/drawing/2010/main" val="0"/>
              </a:ext>
            </a:extLst>
          </a:blip>
          <a:srcRect l="3280" r="4685"/>
          <a:stretch/>
        </p:blipFill>
        <p:spPr>
          <a:xfrm>
            <a:off x="8545252" y="6317950"/>
            <a:ext cx="523385" cy="596285"/>
          </a:xfrm>
          <a:prstGeom prst="rect">
            <a:avLst/>
          </a:prstGeom>
        </p:spPr>
      </p:pic>
    </p:spTree>
    <p:extLst>
      <p:ext uri="{BB962C8B-B14F-4D97-AF65-F5344CB8AC3E}">
        <p14:creationId xmlns:p14="http://schemas.microsoft.com/office/powerpoint/2010/main" val="1958703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Aptos" panose="02110004020202020204"/>
            </a:endParaRPr>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857251"/>
            <a:ext cx="9143999" cy="1181966"/>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Aptos" panose="02110004020202020204"/>
            </a:endParaRPr>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6096642" cy="1181596"/>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Aptos" panose="02110004020202020204"/>
            </a:endParaRPr>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857250"/>
            <a:ext cx="9144002" cy="1180733"/>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Aptos" panose="02110004020202020204"/>
            </a:endParaRPr>
          </a:p>
        </p:txBody>
      </p:sp>
      <p:sp>
        <p:nvSpPr>
          <p:cNvPr id="4" name="Title 3">
            <a:extLst>
              <a:ext uri="{FF2B5EF4-FFF2-40B4-BE49-F238E27FC236}">
                <a16:creationId xmlns:a16="http://schemas.microsoft.com/office/drawing/2014/main" id="{299814AD-445A-4FAC-975F-8C03118C22E0}"/>
              </a:ext>
            </a:extLst>
          </p:cNvPr>
          <p:cNvSpPr>
            <a:spLocks noGrp="1"/>
          </p:cNvSpPr>
          <p:nvPr>
            <p:ph type="title"/>
          </p:nvPr>
        </p:nvSpPr>
        <p:spPr>
          <a:xfrm>
            <a:off x="524785" y="1043279"/>
            <a:ext cx="5297791" cy="869400"/>
          </a:xfrm>
        </p:spPr>
        <p:txBody>
          <a:bodyPr vert="horz" lIns="68580" tIns="34290" rIns="68580" bIns="34290" rtlCol="0" anchor="ctr">
            <a:normAutofit/>
          </a:bodyPr>
          <a:lstStyle/>
          <a:p>
            <a:r>
              <a:rPr lang="en-US" sz="2775">
                <a:solidFill>
                  <a:srgbClr val="FFFFFF"/>
                </a:solidFill>
              </a:rPr>
              <a:t>Thank You TechBash 2024 Sponsors!</a:t>
            </a:r>
          </a:p>
        </p:txBody>
      </p:sp>
      <p:sp>
        <p:nvSpPr>
          <p:cNvPr id="8" name="TextBox 7">
            <a:extLst>
              <a:ext uri="{FF2B5EF4-FFF2-40B4-BE49-F238E27FC236}">
                <a16:creationId xmlns:a16="http://schemas.microsoft.com/office/drawing/2014/main" id="{A252CF31-6F51-E05B-4725-ABE0FEB014AC}"/>
              </a:ext>
            </a:extLst>
          </p:cNvPr>
          <p:cNvSpPr txBox="1"/>
          <p:nvPr/>
        </p:nvSpPr>
        <p:spPr>
          <a:xfrm>
            <a:off x="6429375" y="1150374"/>
            <a:ext cx="2425189" cy="655209"/>
          </a:xfrm>
          <a:prstGeom prst="rect">
            <a:avLst/>
          </a:prstGeom>
        </p:spPr>
        <p:txBody>
          <a:bodyPr vert="horz" lIns="68580" tIns="34290" rIns="68580" bIns="34290" rtlCol="0" anchor="ctr">
            <a:normAutofit/>
          </a:bodyPr>
          <a:lstStyle/>
          <a:p>
            <a:pPr defTabSz="685800">
              <a:lnSpc>
                <a:spcPct val="90000"/>
              </a:lnSpc>
              <a:spcBef>
                <a:spcPts val="750"/>
              </a:spcBef>
            </a:pPr>
            <a:r>
              <a:rPr lang="en-US" sz="1050">
                <a:solidFill>
                  <a:srgbClr val="FFFFFF"/>
                </a:solidFill>
                <a:latin typeface="Aptos" panose="02110004020202020204"/>
              </a:rPr>
              <a:t>Visit </a:t>
            </a:r>
            <a:r>
              <a:rPr lang="en-US" sz="1050">
                <a:solidFill>
                  <a:srgbClr val="FFFFFF"/>
                </a:solidFill>
                <a:latin typeface="Aptos" panose="02110004020202020204"/>
                <a:hlinkClick r:id="rId2"/>
              </a:rPr>
              <a:t>https://techbash.com/#Sponsors</a:t>
            </a:r>
            <a:r>
              <a:rPr lang="en-US" sz="1050">
                <a:solidFill>
                  <a:srgbClr val="FFFFFF"/>
                </a:solidFill>
                <a:latin typeface="Aptos" panose="02110004020202020204"/>
              </a:rPr>
              <a:t> to visit our sponsors’ websites and learn more about them!</a:t>
            </a:r>
          </a:p>
        </p:txBody>
      </p:sp>
      <p:pic>
        <p:nvPicPr>
          <p:cNvPr id="7" name="Content Placeholder 6">
            <a:extLst>
              <a:ext uri="{FF2B5EF4-FFF2-40B4-BE49-F238E27FC236}">
                <a16:creationId xmlns:a16="http://schemas.microsoft.com/office/drawing/2014/main" id="{5E95E34E-578D-8925-B7F4-92B1BE665211}"/>
              </a:ext>
            </a:extLst>
          </p:cNvPr>
          <p:cNvPicPr>
            <a:picLocks noGrp="1" noChangeAspect="1"/>
          </p:cNvPicPr>
          <p:nvPr>
            <p:ph idx="1"/>
          </p:nvPr>
        </p:nvPicPr>
        <p:blipFill>
          <a:blip r:embed="rId3"/>
          <a:stretch>
            <a:fillRect/>
          </a:stretch>
        </p:blipFill>
        <p:spPr>
          <a:xfrm>
            <a:off x="1345797" y="2331970"/>
            <a:ext cx="6452407" cy="3339120"/>
          </a:xfrm>
          <a:prstGeom prst="rect">
            <a:avLst/>
          </a:prstGeom>
        </p:spPr>
      </p:pic>
    </p:spTree>
    <p:extLst>
      <p:ext uri="{BB962C8B-B14F-4D97-AF65-F5344CB8AC3E}">
        <p14:creationId xmlns:p14="http://schemas.microsoft.com/office/powerpoint/2010/main" val="3606547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A272-A32F-648B-DA5E-CEAC46B42F84}"/>
              </a:ext>
            </a:extLst>
          </p:cNvPr>
          <p:cNvSpPr>
            <a:spLocks noGrp="1"/>
          </p:cNvSpPr>
          <p:nvPr>
            <p:ph type="title"/>
          </p:nvPr>
        </p:nvSpPr>
        <p:spPr/>
        <p:txBody>
          <a:bodyPr/>
          <a:lstStyle/>
          <a:p>
            <a:r>
              <a:rPr lang="en-US" dirty="0">
                <a:latin typeface="Montserrat Semi Bold"/>
              </a:rPr>
              <a:t>Retrieval-Augmented Generation (RAG).</a:t>
            </a:r>
          </a:p>
        </p:txBody>
      </p:sp>
      <p:sp>
        <p:nvSpPr>
          <p:cNvPr id="3" name="Content Placeholder 2">
            <a:extLst>
              <a:ext uri="{FF2B5EF4-FFF2-40B4-BE49-F238E27FC236}">
                <a16:creationId xmlns:a16="http://schemas.microsoft.com/office/drawing/2014/main" id="{C53AE053-45D1-29FF-71DA-E3F6E8AE2EC7}"/>
              </a:ext>
            </a:extLst>
          </p:cNvPr>
          <p:cNvSpPr>
            <a:spLocks noGrp="1"/>
          </p:cNvSpPr>
          <p:nvPr>
            <p:ph idx="1"/>
          </p:nvPr>
        </p:nvSpPr>
        <p:spPr/>
        <p:txBody>
          <a:bodyPr>
            <a:normAutofit/>
          </a:bodyPr>
          <a:lstStyle/>
          <a:p>
            <a:endParaRPr lang="en-US" dirty="0">
              <a:latin typeface="Montserrat" panose="00000500000000000000" pitchFamily="2" charset="0"/>
            </a:endParaRPr>
          </a:p>
          <a:p>
            <a:r>
              <a:rPr lang="en-US" dirty="0">
                <a:latin typeface="Montserrat" panose="00000500000000000000" pitchFamily="2" charset="0"/>
              </a:rPr>
              <a:t>Design pattern that combines a pretrained LLM with an external data retrieval system.</a:t>
            </a:r>
          </a:p>
          <a:p>
            <a:endParaRPr lang="en-US" dirty="0">
              <a:latin typeface="Montserrat" panose="00000500000000000000" pitchFamily="2" charset="0"/>
            </a:endParaRPr>
          </a:p>
          <a:p>
            <a:r>
              <a:rPr lang="en-US" dirty="0">
                <a:latin typeface="Montserrat" panose="00000500000000000000" pitchFamily="2" charset="0"/>
              </a:rPr>
              <a:t>Layout model with markdown output.</a:t>
            </a:r>
          </a:p>
          <a:p>
            <a:endParaRPr lang="en-US" dirty="0">
              <a:latin typeface="Montserrat" panose="00000500000000000000" pitchFamily="2" charset="0"/>
            </a:endParaRPr>
          </a:p>
          <a:p>
            <a:r>
              <a:rPr lang="en-US" dirty="0">
                <a:latin typeface="Montserrat" panose="00000500000000000000" pitchFamily="2" charset="0"/>
              </a:rPr>
              <a:t>Semantic chunking.</a:t>
            </a:r>
          </a:p>
          <a:p>
            <a:pPr marL="0" indent="0">
              <a:buNone/>
            </a:pPr>
            <a:endParaRPr lang="en-US" dirty="0">
              <a:latin typeface="Montserrat" panose="00000500000000000000" pitchFamily="2" charset="0"/>
            </a:endParaRPr>
          </a:p>
          <a:p>
            <a:pPr lvl="1"/>
            <a:endParaRPr lang="en-US" dirty="0">
              <a:latin typeface="Montserrat" panose="00000500000000000000" pitchFamily="2" charset="0"/>
            </a:endParaRPr>
          </a:p>
          <a:p>
            <a:pPr marL="0" indent="0">
              <a:buNone/>
            </a:pPr>
            <a:endParaRPr lang="en-US" dirty="0">
              <a:latin typeface="Montserrat" panose="00000500000000000000" pitchFamily="2" charset="0"/>
            </a:endParaRPr>
          </a:p>
          <a:p>
            <a:endParaRPr lang="en-US" dirty="0">
              <a:latin typeface="Montserrat" panose="00000500000000000000" pitchFamily="2" charset="0"/>
            </a:endParaRPr>
          </a:p>
          <a:p>
            <a:pPr lvl="1"/>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p:txBody>
      </p:sp>
      <p:sp>
        <p:nvSpPr>
          <p:cNvPr id="7" name="Rectangle 6">
            <a:extLst>
              <a:ext uri="{FF2B5EF4-FFF2-40B4-BE49-F238E27FC236}">
                <a16:creationId xmlns:a16="http://schemas.microsoft.com/office/drawing/2014/main" id="{76F85D2E-A612-E373-633D-946C7F498940}"/>
              </a:ext>
            </a:extLst>
          </p:cNvPr>
          <p:cNvSpPr/>
          <p:nvPr/>
        </p:nvSpPr>
        <p:spPr bwMode="auto">
          <a:xfrm>
            <a:off x="-21336" y="6281874"/>
            <a:ext cx="9211056" cy="546496"/>
          </a:xfrm>
          <a:prstGeom prst="rect">
            <a:avLst/>
          </a:prstGeom>
          <a:solidFill>
            <a:srgbClr val="00ADEF"/>
          </a:solidFill>
          <a:ln>
            <a:noFill/>
          </a:ln>
        </p:spPr>
        <p:txBody>
          <a:bodyPr vert="horz" wrap="square" lIns="68580" tIns="34290" rIns="68580" bIns="34290" numCol="1" rtlCol="0" anchor="t" anchorCtr="0" compatLnSpc="1">
            <a:prstTxWarp prst="textNoShape">
              <a:avLst/>
            </a:prstTxWarp>
          </a:bodyPr>
          <a:lstStyle/>
          <a:p>
            <a:pPr algn="ctr"/>
            <a:endParaRPr lang="fr-CA" sz="1350"/>
          </a:p>
        </p:txBody>
      </p:sp>
      <p:sp>
        <p:nvSpPr>
          <p:cNvPr id="8" name="Rectangle 7">
            <a:extLst>
              <a:ext uri="{FF2B5EF4-FFF2-40B4-BE49-F238E27FC236}">
                <a16:creationId xmlns:a16="http://schemas.microsoft.com/office/drawing/2014/main" id="{A7175A63-74B4-6D10-14B2-6F56B30125F1}"/>
              </a:ext>
            </a:extLst>
          </p:cNvPr>
          <p:cNvSpPr/>
          <p:nvPr/>
        </p:nvSpPr>
        <p:spPr bwMode="auto">
          <a:xfrm rot="5400000">
            <a:off x="4497107" y="2165388"/>
            <a:ext cx="174170" cy="9211054"/>
          </a:xfrm>
          <a:prstGeom prst="rect">
            <a:avLst/>
          </a:prstGeom>
          <a:solidFill>
            <a:srgbClr val="214368"/>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a:p>
        </p:txBody>
      </p:sp>
      <p:pic>
        <p:nvPicPr>
          <p:cNvPr id="9" name="Picture Placeholder 32" descr="A picture containing object&#10;&#10;Description generated with high confidence">
            <a:extLst>
              <a:ext uri="{FF2B5EF4-FFF2-40B4-BE49-F238E27FC236}">
                <a16:creationId xmlns:a16="http://schemas.microsoft.com/office/drawing/2014/main" id="{F2E91F52-7DD4-D223-43D1-3DBBD1B5582C}"/>
              </a:ext>
            </a:extLst>
          </p:cNvPr>
          <p:cNvPicPr>
            <a:picLocks noChangeAspect="1"/>
          </p:cNvPicPr>
          <p:nvPr/>
        </p:nvPicPr>
        <p:blipFill rotWithShape="1">
          <a:blip r:embed="rId3">
            <a:extLst>
              <a:ext uri="{28A0092B-C50C-407E-A947-70E740481C1C}">
                <a14:useLocalDpi xmlns:a14="http://schemas.microsoft.com/office/drawing/2010/main" val="0"/>
              </a:ext>
            </a:extLst>
          </a:blip>
          <a:srcRect l="3280" r="4685"/>
          <a:stretch/>
        </p:blipFill>
        <p:spPr>
          <a:xfrm>
            <a:off x="8545252" y="6317950"/>
            <a:ext cx="523385" cy="596285"/>
          </a:xfrm>
          <a:prstGeom prst="rect">
            <a:avLst/>
          </a:prstGeom>
        </p:spPr>
      </p:pic>
    </p:spTree>
    <p:extLst>
      <p:ext uri="{BB962C8B-B14F-4D97-AF65-F5344CB8AC3E}">
        <p14:creationId xmlns:p14="http://schemas.microsoft.com/office/powerpoint/2010/main" val="3782473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A272-A32F-648B-DA5E-CEAC46B42F84}"/>
              </a:ext>
            </a:extLst>
          </p:cNvPr>
          <p:cNvSpPr>
            <a:spLocks noGrp="1"/>
          </p:cNvSpPr>
          <p:nvPr>
            <p:ph type="title"/>
          </p:nvPr>
        </p:nvSpPr>
        <p:spPr/>
        <p:txBody>
          <a:bodyPr/>
          <a:lstStyle/>
          <a:p>
            <a:r>
              <a:rPr lang="en-US" dirty="0">
                <a:latin typeface="Montserrat Semi Bold"/>
              </a:rPr>
              <a:t>Retrieval-Augmented Generation (RAG).</a:t>
            </a:r>
          </a:p>
        </p:txBody>
      </p:sp>
      <p:sp>
        <p:nvSpPr>
          <p:cNvPr id="7" name="Rectangle 6">
            <a:extLst>
              <a:ext uri="{FF2B5EF4-FFF2-40B4-BE49-F238E27FC236}">
                <a16:creationId xmlns:a16="http://schemas.microsoft.com/office/drawing/2014/main" id="{76F85D2E-A612-E373-633D-946C7F498940}"/>
              </a:ext>
            </a:extLst>
          </p:cNvPr>
          <p:cNvSpPr/>
          <p:nvPr/>
        </p:nvSpPr>
        <p:spPr bwMode="auto">
          <a:xfrm>
            <a:off x="-21336" y="6281874"/>
            <a:ext cx="9211056" cy="546496"/>
          </a:xfrm>
          <a:prstGeom prst="rect">
            <a:avLst/>
          </a:prstGeom>
          <a:solidFill>
            <a:srgbClr val="00ADEF"/>
          </a:solidFill>
          <a:ln>
            <a:noFill/>
          </a:ln>
        </p:spPr>
        <p:txBody>
          <a:bodyPr vert="horz" wrap="square" lIns="68580" tIns="34290" rIns="68580" bIns="34290" numCol="1" rtlCol="0" anchor="t" anchorCtr="0" compatLnSpc="1">
            <a:prstTxWarp prst="textNoShape">
              <a:avLst/>
            </a:prstTxWarp>
          </a:bodyPr>
          <a:lstStyle/>
          <a:p>
            <a:pPr algn="ctr"/>
            <a:endParaRPr lang="fr-CA" sz="1350"/>
          </a:p>
        </p:txBody>
      </p:sp>
      <p:sp>
        <p:nvSpPr>
          <p:cNvPr id="8" name="Rectangle 7">
            <a:extLst>
              <a:ext uri="{FF2B5EF4-FFF2-40B4-BE49-F238E27FC236}">
                <a16:creationId xmlns:a16="http://schemas.microsoft.com/office/drawing/2014/main" id="{A7175A63-74B4-6D10-14B2-6F56B30125F1}"/>
              </a:ext>
            </a:extLst>
          </p:cNvPr>
          <p:cNvSpPr/>
          <p:nvPr/>
        </p:nvSpPr>
        <p:spPr bwMode="auto">
          <a:xfrm rot="5400000">
            <a:off x="4497107" y="2165388"/>
            <a:ext cx="174170" cy="9211054"/>
          </a:xfrm>
          <a:prstGeom prst="rect">
            <a:avLst/>
          </a:prstGeom>
          <a:solidFill>
            <a:srgbClr val="214368"/>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a:p>
        </p:txBody>
      </p:sp>
      <p:pic>
        <p:nvPicPr>
          <p:cNvPr id="9" name="Picture Placeholder 32" descr="A picture containing object&#10;&#10;Description generated with high confidence">
            <a:extLst>
              <a:ext uri="{FF2B5EF4-FFF2-40B4-BE49-F238E27FC236}">
                <a16:creationId xmlns:a16="http://schemas.microsoft.com/office/drawing/2014/main" id="{F2E91F52-7DD4-D223-43D1-3DBBD1B5582C}"/>
              </a:ext>
            </a:extLst>
          </p:cNvPr>
          <p:cNvPicPr>
            <a:picLocks noChangeAspect="1"/>
          </p:cNvPicPr>
          <p:nvPr/>
        </p:nvPicPr>
        <p:blipFill rotWithShape="1">
          <a:blip r:embed="rId3">
            <a:extLst>
              <a:ext uri="{28A0092B-C50C-407E-A947-70E740481C1C}">
                <a14:useLocalDpi xmlns:a14="http://schemas.microsoft.com/office/drawing/2010/main" val="0"/>
              </a:ext>
            </a:extLst>
          </a:blip>
          <a:srcRect l="3280" r="4685"/>
          <a:stretch/>
        </p:blipFill>
        <p:spPr>
          <a:xfrm>
            <a:off x="8545252" y="6317950"/>
            <a:ext cx="523385" cy="596285"/>
          </a:xfrm>
          <a:prstGeom prst="rect">
            <a:avLst/>
          </a:prstGeom>
        </p:spPr>
      </p:pic>
      <p:pic>
        <p:nvPicPr>
          <p:cNvPr id="1026" name="Picture 2" descr="Screenshot depicting semantic chunking with RAG using Azure AI Document Intelligence.">
            <a:extLst>
              <a:ext uri="{FF2B5EF4-FFF2-40B4-BE49-F238E27FC236}">
                <a16:creationId xmlns:a16="http://schemas.microsoft.com/office/drawing/2014/main" id="{8CF935F3-C31A-0B91-BC1A-228C6961A1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 y="1772799"/>
            <a:ext cx="9144000" cy="4491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78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13AB0C9-4D41-40DC-13C7-EF85387602AE}"/>
              </a:ext>
            </a:extLst>
          </p:cNvPr>
          <p:cNvSpPr>
            <a:spLocks noGrp="1"/>
          </p:cNvSpPr>
          <p:nvPr>
            <p:ph type="pic" sz="quarter" idx="10"/>
          </p:nvPr>
        </p:nvSpPr>
        <p:spPr/>
        <p:txBody>
          <a:bodyPr/>
          <a:lstStyle/>
          <a:p>
            <a:endParaRPr lang="en-US"/>
          </a:p>
        </p:txBody>
      </p:sp>
      <p:pic>
        <p:nvPicPr>
          <p:cNvPr id="9" name="Picture Placeholder 26" descr="A desk with a computer on a table&#10;&#10;Description generated with very high confidence">
            <a:extLst>
              <a:ext uri="{FF2B5EF4-FFF2-40B4-BE49-F238E27FC236}">
                <a16:creationId xmlns:a16="http://schemas.microsoft.com/office/drawing/2014/main" id="{EFE46015-010E-C28C-E78F-F8BD943AF3E3}"/>
              </a:ext>
            </a:extLst>
          </p:cNvPr>
          <p:cNvPicPr>
            <a:picLocks noChangeAspect="1"/>
          </p:cNvPicPr>
          <p:nvPr/>
        </p:nvPicPr>
        <p:blipFill>
          <a:blip r:embed="rId2">
            <a:extLst>
              <a:ext uri="{28A0092B-C50C-407E-A947-70E740481C1C}">
                <a14:useLocalDpi xmlns:a14="http://schemas.microsoft.com/office/drawing/2010/main" val="0"/>
              </a:ext>
            </a:extLst>
          </a:blip>
          <a:srcRect l="5624" r="5624"/>
          <a:stretch>
            <a:fillRect/>
          </a:stretch>
        </p:blipFill>
        <p:spPr>
          <a:xfrm>
            <a:off x="-7828" y="-260214"/>
            <a:ext cx="9144000" cy="6858000"/>
          </a:xfrm>
          <a:prstGeom prst="rect">
            <a:avLst/>
          </a:prstGeom>
        </p:spPr>
      </p:pic>
      <p:sp>
        <p:nvSpPr>
          <p:cNvPr id="57" name="Freeform: Shape 56"/>
          <p:cNvSpPr/>
          <p:nvPr/>
        </p:nvSpPr>
        <p:spPr bwMode="auto">
          <a:xfrm>
            <a:off x="0" y="2780607"/>
            <a:ext cx="9144000" cy="4077393"/>
          </a:xfrm>
          <a:custGeom>
            <a:avLst/>
            <a:gdLst>
              <a:gd name="connsiteX0" fmla="*/ 12192000 w 12192000"/>
              <a:gd name="connsiteY0" fmla="*/ 0 h 4789231"/>
              <a:gd name="connsiteX1" fmla="*/ 12192000 w 12192000"/>
              <a:gd name="connsiteY1" fmla="*/ 4789231 h 4789231"/>
              <a:gd name="connsiteX2" fmla="*/ 0 w 12192000"/>
              <a:gd name="connsiteY2" fmla="*/ 4789231 h 4789231"/>
              <a:gd name="connsiteX3" fmla="*/ 0 w 12192000"/>
              <a:gd name="connsiteY3" fmla="*/ 2489769 h 4789231"/>
            </a:gdLst>
            <a:ahLst/>
            <a:cxnLst>
              <a:cxn ang="0">
                <a:pos x="connsiteX0" y="connsiteY0"/>
              </a:cxn>
              <a:cxn ang="0">
                <a:pos x="connsiteX1" y="connsiteY1"/>
              </a:cxn>
              <a:cxn ang="0">
                <a:pos x="connsiteX2" y="connsiteY2"/>
              </a:cxn>
              <a:cxn ang="0">
                <a:pos x="connsiteX3" y="connsiteY3"/>
              </a:cxn>
            </a:cxnLst>
            <a:rect l="l" t="t" r="r" b="b"/>
            <a:pathLst>
              <a:path w="12192000" h="4789231">
                <a:moveTo>
                  <a:pt x="12192000" y="0"/>
                </a:moveTo>
                <a:lnTo>
                  <a:pt x="12192000" y="4789231"/>
                </a:lnTo>
                <a:lnTo>
                  <a:pt x="0" y="4789231"/>
                </a:lnTo>
                <a:lnTo>
                  <a:pt x="0" y="2489769"/>
                </a:lnTo>
                <a:close/>
              </a:path>
            </a:pathLst>
          </a:custGeom>
          <a:solidFill>
            <a:schemeClr val="accent2">
              <a:alpha val="73000"/>
            </a:schemeClr>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dirty="0"/>
          </a:p>
        </p:txBody>
      </p:sp>
      <p:sp>
        <p:nvSpPr>
          <p:cNvPr id="22" name="Right Triangle 21"/>
          <p:cNvSpPr/>
          <p:nvPr/>
        </p:nvSpPr>
        <p:spPr bwMode="auto">
          <a:xfrm>
            <a:off x="0" y="4236913"/>
            <a:ext cx="4729111" cy="2620730"/>
          </a:xfrm>
          <a:prstGeom prst="rtTriangle">
            <a:avLst/>
          </a:prstGeom>
          <a:solidFill>
            <a:schemeClr val="tx1">
              <a:alpha val="50000"/>
            </a:schemeClr>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a:p>
        </p:txBody>
      </p:sp>
      <p:sp>
        <p:nvSpPr>
          <p:cNvPr id="11" name="TextBox 10">
            <a:extLst>
              <a:ext uri="{FF2B5EF4-FFF2-40B4-BE49-F238E27FC236}">
                <a16:creationId xmlns:a16="http://schemas.microsoft.com/office/drawing/2014/main" id="{EC229064-415A-4E33-9123-CC14334CF393}"/>
              </a:ext>
            </a:extLst>
          </p:cNvPr>
          <p:cNvSpPr txBox="1">
            <a:spLocks/>
          </p:cNvSpPr>
          <p:nvPr/>
        </p:nvSpPr>
        <p:spPr>
          <a:xfrm>
            <a:off x="4116548" y="4808619"/>
            <a:ext cx="4914436" cy="830997"/>
          </a:xfrm>
          <a:prstGeom prst="rect">
            <a:avLst/>
          </a:prstGeom>
          <a:noFill/>
          <a:effectLst/>
        </p:spPr>
        <p:txBody>
          <a:bodyPr wrap="square" rtlCol="0">
            <a:spAutoFit/>
          </a:bodyPr>
          <a:lstStyle/>
          <a:p>
            <a:r>
              <a:rPr lang="en-US" sz="4800" b="1" dirty="0">
                <a:solidFill>
                  <a:schemeClr val="bg1"/>
                </a:solidFill>
                <a:latin typeface="Montserrat" panose="02000505000000020004" pitchFamily="2" charset="0"/>
                <a:ea typeface="Open Sans" panose="020B0606030504020204" pitchFamily="34" charset="0"/>
                <a:cs typeface="Open Sans" panose="020B0606030504020204" pitchFamily="34" charset="0"/>
              </a:rPr>
              <a:t>DEMO</a:t>
            </a:r>
          </a:p>
        </p:txBody>
      </p:sp>
    </p:spTree>
    <p:extLst>
      <p:ext uri="{BB962C8B-B14F-4D97-AF65-F5344CB8AC3E}">
        <p14:creationId xmlns:p14="http://schemas.microsoft.com/office/powerpoint/2010/main" val="7303476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p:tgtEl>
                                          <p:spTgt spid="22"/>
                                        </p:tgtEl>
                                        <p:attrNameLst>
                                          <p:attrName>ppt_y</p:attrName>
                                        </p:attrNameLst>
                                      </p:cBhvr>
                                      <p:tavLst>
                                        <p:tav tm="0">
                                          <p:val>
                                            <p:strVal val="#ppt_y+#ppt_h*1.125000"/>
                                          </p:val>
                                        </p:tav>
                                        <p:tav tm="100000">
                                          <p:val>
                                            <p:strVal val="#ppt_y"/>
                                          </p:val>
                                        </p:tav>
                                      </p:tavLst>
                                    </p:anim>
                                    <p:animEffect transition="in" filter="wipe(up)">
                                      <p:cBhvr>
                                        <p:cTn id="13" dur="500"/>
                                        <p:tgtEl>
                                          <p:spTgt spid="22"/>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anim calcmode="lin" valueType="num">
                                      <p:cBhvr>
                                        <p:cTn id="17" dur="500" fill="hold"/>
                                        <p:tgtEl>
                                          <p:spTgt spid="11"/>
                                        </p:tgtEl>
                                        <p:attrNameLst>
                                          <p:attrName>ppt_x</p:attrName>
                                        </p:attrNameLst>
                                      </p:cBhvr>
                                      <p:tavLst>
                                        <p:tav tm="0">
                                          <p:val>
                                            <p:strVal val="#ppt_x"/>
                                          </p:val>
                                        </p:tav>
                                        <p:tav tm="100000">
                                          <p:val>
                                            <p:strVal val="#ppt_x"/>
                                          </p:val>
                                        </p:tav>
                                      </p:tavLst>
                                    </p:anim>
                                    <p:anim calcmode="lin" valueType="num">
                                      <p:cBhvr>
                                        <p:cTn id="18"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22" grpId="0" animBg="1"/>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F85D2E-A612-E373-633D-946C7F498940}"/>
              </a:ext>
            </a:extLst>
          </p:cNvPr>
          <p:cNvSpPr/>
          <p:nvPr/>
        </p:nvSpPr>
        <p:spPr bwMode="auto">
          <a:xfrm>
            <a:off x="-21336" y="6281874"/>
            <a:ext cx="9211056" cy="546496"/>
          </a:xfrm>
          <a:prstGeom prst="rect">
            <a:avLst/>
          </a:prstGeom>
          <a:solidFill>
            <a:srgbClr val="00ADEF"/>
          </a:solidFill>
          <a:ln>
            <a:noFill/>
          </a:ln>
        </p:spPr>
        <p:txBody>
          <a:bodyPr vert="horz" wrap="square" lIns="68580" tIns="34290" rIns="68580" bIns="34290" numCol="1" rtlCol="0" anchor="t" anchorCtr="0" compatLnSpc="1">
            <a:prstTxWarp prst="textNoShape">
              <a:avLst/>
            </a:prstTxWarp>
          </a:bodyPr>
          <a:lstStyle/>
          <a:p>
            <a:pPr algn="ctr"/>
            <a:endParaRPr lang="fr-CA" sz="1350"/>
          </a:p>
        </p:txBody>
      </p:sp>
      <p:sp>
        <p:nvSpPr>
          <p:cNvPr id="8" name="Rectangle 7">
            <a:extLst>
              <a:ext uri="{FF2B5EF4-FFF2-40B4-BE49-F238E27FC236}">
                <a16:creationId xmlns:a16="http://schemas.microsoft.com/office/drawing/2014/main" id="{A7175A63-74B4-6D10-14B2-6F56B30125F1}"/>
              </a:ext>
            </a:extLst>
          </p:cNvPr>
          <p:cNvSpPr/>
          <p:nvPr/>
        </p:nvSpPr>
        <p:spPr bwMode="auto">
          <a:xfrm rot="5400000">
            <a:off x="4497107" y="2165388"/>
            <a:ext cx="174170" cy="9211054"/>
          </a:xfrm>
          <a:prstGeom prst="rect">
            <a:avLst/>
          </a:prstGeom>
          <a:solidFill>
            <a:srgbClr val="214368"/>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a:p>
        </p:txBody>
      </p:sp>
      <p:pic>
        <p:nvPicPr>
          <p:cNvPr id="9" name="Picture Placeholder 32" descr="A picture containing object&#10;&#10;Description generated with high confidence">
            <a:extLst>
              <a:ext uri="{FF2B5EF4-FFF2-40B4-BE49-F238E27FC236}">
                <a16:creationId xmlns:a16="http://schemas.microsoft.com/office/drawing/2014/main" id="{F2E91F52-7DD4-D223-43D1-3DBBD1B5582C}"/>
              </a:ext>
            </a:extLst>
          </p:cNvPr>
          <p:cNvPicPr>
            <a:picLocks noChangeAspect="1"/>
          </p:cNvPicPr>
          <p:nvPr/>
        </p:nvPicPr>
        <p:blipFill rotWithShape="1">
          <a:blip r:embed="rId2">
            <a:extLst>
              <a:ext uri="{28A0092B-C50C-407E-A947-70E740481C1C}">
                <a14:useLocalDpi xmlns:a14="http://schemas.microsoft.com/office/drawing/2010/main" val="0"/>
              </a:ext>
            </a:extLst>
          </a:blip>
          <a:srcRect l="3280" r="4685"/>
          <a:stretch/>
        </p:blipFill>
        <p:spPr>
          <a:xfrm>
            <a:off x="8545252" y="6317950"/>
            <a:ext cx="523385" cy="596285"/>
          </a:xfrm>
          <a:prstGeom prst="rect">
            <a:avLst/>
          </a:prstGeom>
        </p:spPr>
      </p:pic>
      <p:pic>
        <p:nvPicPr>
          <p:cNvPr id="12" name="Picture 11">
            <a:extLst>
              <a:ext uri="{FF2B5EF4-FFF2-40B4-BE49-F238E27FC236}">
                <a16:creationId xmlns:a16="http://schemas.microsoft.com/office/drawing/2014/main" id="{CEB7FF6D-7108-3DE5-6983-387D1061CC73}"/>
              </a:ext>
            </a:extLst>
          </p:cNvPr>
          <p:cNvPicPr>
            <a:picLocks noChangeAspect="1"/>
          </p:cNvPicPr>
          <p:nvPr/>
        </p:nvPicPr>
        <p:blipFill>
          <a:blip r:embed="rId3"/>
          <a:stretch>
            <a:fillRect/>
          </a:stretch>
        </p:blipFill>
        <p:spPr>
          <a:xfrm>
            <a:off x="1124333" y="29630"/>
            <a:ext cx="6919718" cy="5596178"/>
          </a:xfrm>
          <a:prstGeom prst="rect">
            <a:avLst/>
          </a:prstGeom>
        </p:spPr>
      </p:pic>
      <p:sp>
        <p:nvSpPr>
          <p:cNvPr id="13" name="TextBox 12">
            <a:extLst>
              <a:ext uri="{FF2B5EF4-FFF2-40B4-BE49-F238E27FC236}">
                <a16:creationId xmlns:a16="http://schemas.microsoft.com/office/drawing/2014/main" id="{28D7A6D5-86A3-718A-5BB2-3E9A60D1A735}"/>
              </a:ext>
            </a:extLst>
          </p:cNvPr>
          <p:cNvSpPr txBox="1"/>
          <p:nvPr/>
        </p:nvSpPr>
        <p:spPr>
          <a:xfrm>
            <a:off x="4012164" y="5839973"/>
            <a:ext cx="5279538" cy="276999"/>
          </a:xfrm>
          <a:prstGeom prst="rect">
            <a:avLst/>
          </a:prstGeom>
          <a:noFill/>
        </p:spPr>
        <p:txBody>
          <a:bodyPr wrap="square" rtlCol="0">
            <a:spAutoFit/>
          </a:bodyPr>
          <a:lstStyle/>
          <a:p>
            <a:r>
              <a:rPr lang="en-US" sz="1200" dirty="0">
                <a:latin typeface="Montserrat" panose="00000500000000000000" pitchFamily="2" charset="0"/>
              </a:rPr>
              <a:t>https://www.rambli.com/2016/06/the-prayer-of-the-demo-gods/</a:t>
            </a:r>
          </a:p>
        </p:txBody>
      </p:sp>
    </p:spTree>
    <p:extLst>
      <p:ext uri="{BB962C8B-B14F-4D97-AF65-F5344CB8AC3E}">
        <p14:creationId xmlns:p14="http://schemas.microsoft.com/office/powerpoint/2010/main" val="734815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13AB0C9-4D41-40DC-13C7-EF85387602AE}"/>
              </a:ext>
            </a:extLst>
          </p:cNvPr>
          <p:cNvSpPr>
            <a:spLocks noGrp="1"/>
          </p:cNvSpPr>
          <p:nvPr>
            <p:ph type="pic" sz="quarter" idx="10"/>
          </p:nvPr>
        </p:nvSpPr>
        <p:spPr/>
        <p:txBody>
          <a:bodyPr/>
          <a:lstStyle/>
          <a:p>
            <a:endParaRPr lang="en-US"/>
          </a:p>
        </p:txBody>
      </p:sp>
      <p:pic>
        <p:nvPicPr>
          <p:cNvPr id="9" name="Picture Placeholder 26" descr="A desk with a computer on a table&#10;&#10;Description generated with very high confidence">
            <a:extLst>
              <a:ext uri="{FF2B5EF4-FFF2-40B4-BE49-F238E27FC236}">
                <a16:creationId xmlns:a16="http://schemas.microsoft.com/office/drawing/2014/main" id="{EFE46015-010E-C28C-E78F-F8BD943AF3E3}"/>
              </a:ext>
            </a:extLst>
          </p:cNvPr>
          <p:cNvPicPr>
            <a:picLocks noChangeAspect="1"/>
          </p:cNvPicPr>
          <p:nvPr/>
        </p:nvPicPr>
        <p:blipFill>
          <a:blip r:embed="rId2">
            <a:extLst>
              <a:ext uri="{28A0092B-C50C-407E-A947-70E740481C1C}">
                <a14:useLocalDpi xmlns:a14="http://schemas.microsoft.com/office/drawing/2010/main" val="0"/>
              </a:ext>
            </a:extLst>
          </a:blip>
          <a:srcRect l="5624" r="5624"/>
          <a:stretch>
            <a:fillRect/>
          </a:stretch>
        </p:blipFill>
        <p:spPr>
          <a:xfrm>
            <a:off x="-7828" y="-260214"/>
            <a:ext cx="9144000" cy="6858000"/>
          </a:xfrm>
          <a:prstGeom prst="rect">
            <a:avLst/>
          </a:prstGeom>
        </p:spPr>
      </p:pic>
      <p:sp>
        <p:nvSpPr>
          <p:cNvPr id="57" name="Freeform: Shape 56"/>
          <p:cNvSpPr/>
          <p:nvPr/>
        </p:nvSpPr>
        <p:spPr bwMode="auto">
          <a:xfrm>
            <a:off x="0" y="2780607"/>
            <a:ext cx="9144000" cy="4077393"/>
          </a:xfrm>
          <a:custGeom>
            <a:avLst/>
            <a:gdLst>
              <a:gd name="connsiteX0" fmla="*/ 12192000 w 12192000"/>
              <a:gd name="connsiteY0" fmla="*/ 0 h 4789231"/>
              <a:gd name="connsiteX1" fmla="*/ 12192000 w 12192000"/>
              <a:gd name="connsiteY1" fmla="*/ 4789231 h 4789231"/>
              <a:gd name="connsiteX2" fmla="*/ 0 w 12192000"/>
              <a:gd name="connsiteY2" fmla="*/ 4789231 h 4789231"/>
              <a:gd name="connsiteX3" fmla="*/ 0 w 12192000"/>
              <a:gd name="connsiteY3" fmla="*/ 2489769 h 4789231"/>
            </a:gdLst>
            <a:ahLst/>
            <a:cxnLst>
              <a:cxn ang="0">
                <a:pos x="connsiteX0" y="connsiteY0"/>
              </a:cxn>
              <a:cxn ang="0">
                <a:pos x="connsiteX1" y="connsiteY1"/>
              </a:cxn>
              <a:cxn ang="0">
                <a:pos x="connsiteX2" y="connsiteY2"/>
              </a:cxn>
              <a:cxn ang="0">
                <a:pos x="connsiteX3" y="connsiteY3"/>
              </a:cxn>
            </a:cxnLst>
            <a:rect l="l" t="t" r="r" b="b"/>
            <a:pathLst>
              <a:path w="12192000" h="4789231">
                <a:moveTo>
                  <a:pt x="12192000" y="0"/>
                </a:moveTo>
                <a:lnTo>
                  <a:pt x="12192000" y="4789231"/>
                </a:lnTo>
                <a:lnTo>
                  <a:pt x="0" y="4789231"/>
                </a:lnTo>
                <a:lnTo>
                  <a:pt x="0" y="2489769"/>
                </a:lnTo>
                <a:close/>
              </a:path>
            </a:pathLst>
          </a:custGeom>
          <a:solidFill>
            <a:schemeClr val="accent2">
              <a:alpha val="73000"/>
            </a:schemeClr>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dirty="0"/>
          </a:p>
        </p:txBody>
      </p:sp>
      <p:sp>
        <p:nvSpPr>
          <p:cNvPr id="22" name="Right Triangle 21"/>
          <p:cNvSpPr/>
          <p:nvPr/>
        </p:nvSpPr>
        <p:spPr bwMode="auto">
          <a:xfrm>
            <a:off x="0" y="4236913"/>
            <a:ext cx="4729111" cy="2620730"/>
          </a:xfrm>
          <a:prstGeom prst="rtTriangle">
            <a:avLst/>
          </a:prstGeom>
          <a:solidFill>
            <a:schemeClr val="tx1">
              <a:alpha val="50000"/>
            </a:schemeClr>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a:p>
        </p:txBody>
      </p:sp>
      <p:sp>
        <p:nvSpPr>
          <p:cNvPr id="11" name="TextBox 10">
            <a:extLst>
              <a:ext uri="{FF2B5EF4-FFF2-40B4-BE49-F238E27FC236}">
                <a16:creationId xmlns:a16="http://schemas.microsoft.com/office/drawing/2014/main" id="{EC229064-415A-4E33-9123-CC14334CF393}"/>
              </a:ext>
            </a:extLst>
          </p:cNvPr>
          <p:cNvSpPr txBox="1">
            <a:spLocks/>
          </p:cNvSpPr>
          <p:nvPr/>
        </p:nvSpPr>
        <p:spPr>
          <a:xfrm>
            <a:off x="4116548" y="4808619"/>
            <a:ext cx="4914436" cy="830997"/>
          </a:xfrm>
          <a:prstGeom prst="rect">
            <a:avLst/>
          </a:prstGeom>
          <a:noFill/>
          <a:effectLst/>
        </p:spPr>
        <p:txBody>
          <a:bodyPr wrap="square" rtlCol="0">
            <a:spAutoFit/>
          </a:bodyPr>
          <a:lstStyle/>
          <a:p>
            <a:r>
              <a:rPr lang="en-US" sz="4800" b="1" dirty="0">
                <a:solidFill>
                  <a:schemeClr val="bg1"/>
                </a:solidFill>
                <a:latin typeface="Montserrat" panose="02000505000000020004" pitchFamily="2" charset="0"/>
                <a:ea typeface="Open Sans" panose="020B0606030504020204" pitchFamily="34" charset="0"/>
                <a:cs typeface="Open Sans" panose="020B0606030504020204" pitchFamily="34" charset="0"/>
              </a:rPr>
              <a:t>Questions?</a:t>
            </a:r>
          </a:p>
        </p:txBody>
      </p:sp>
    </p:spTree>
    <p:extLst>
      <p:ext uri="{BB962C8B-B14F-4D97-AF65-F5344CB8AC3E}">
        <p14:creationId xmlns:p14="http://schemas.microsoft.com/office/powerpoint/2010/main" val="29597574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p:tgtEl>
                                          <p:spTgt spid="22"/>
                                        </p:tgtEl>
                                        <p:attrNameLst>
                                          <p:attrName>ppt_y</p:attrName>
                                        </p:attrNameLst>
                                      </p:cBhvr>
                                      <p:tavLst>
                                        <p:tav tm="0">
                                          <p:val>
                                            <p:strVal val="#ppt_y+#ppt_h*1.125000"/>
                                          </p:val>
                                        </p:tav>
                                        <p:tav tm="100000">
                                          <p:val>
                                            <p:strVal val="#ppt_y"/>
                                          </p:val>
                                        </p:tav>
                                      </p:tavLst>
                                    </p:anim>
                                    <p:animEffect transition="in" filter="wipe(up)">
                                      <p:cBhvr>
                                        <p:cTn id="13" dur="500"/>
                                        <p:tgtEl>
                                          <p:spTgt spid="22"/>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anim calcmode="lin" valueType="num">
                                      <p:cBhvr>
                                        <p:cTn id="17" dur="500" fill="hold"/>
                                        <p:tgtEl>
                                          <p:spTgt spid="11"/>
                                        </p:tgtEl>
                                        <p:attrNameLst>
                                          <p:attrName>ppt_x</p:attrName>
                                        </p:attrNameLst>
                                      </p:cBhvr>
                                      <p:tavLst>
                                        <p:tav tm="0">
                                          <p:val>
                                            <p:strVal val="#ppt_x"/>
                                          </p:val>
                                        </p:tav>
                                        <p:tav tm="100000">
                                          <p:val>
                                            <p:strVal val="#ppt_x"/>
                                          </p:val>
                                        </p:tav>
                                      </p:tavLst>
                                    </p:anim>
                                    <p:anim calcmode="lin" valueType="num">
                                      <p:cBhvr>
                                        <p:cTn id="18"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22" grpId="0" animBg="1"/>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A272-A32F-648B-DA5E-CEAC46B42F84}"/>
              </a:ext>
            </a:extLst>
          </p:cNvPr>
          <p:cNvSpPr>
            <a:spLocks noGrp="1"/>
          </p:cNvSpPr>
          <p:nvPr>
            <p:ph type="title"/>
          </p:nvPr>
        </p:nvSpPr>
        <p:spPr/>
        <p:txBody>
          <a:bodyPr/>
          <a:lstStyle/>
          <a:p>
            <a:r>
              <a:rPr lang="en-US" dirty="0">
                <a:latin typeface="Montserrat Semi Bold"/>
              </a:rPr>
              <a:t>Useful links.</a:t>
            </a:r>
          </a:p>
        </p:txBody>
      </p:sp>
      <p:sp>
        <p:nvSpPr>
          <p:cNvPr id="3" name="Content Placeholder 2">
            <a:extLst>
              <a:ext uri="{FF2B5EF4-FFF2-40B4-BE49-F238E27FC236}">
                <a16:creationId xmlns:a16="http://schemas.microsoft.com/office/drawing/2014/main" id="{C53AE053-45D1-29FF-71DA-E3F6E8AE2EC7}"/>
              </a:ext>
            </a:extLst>
          </p:cNvPr>
          <p:cNvSpPr>
            <a:spLocks noGrp="1"/>
          </p:cNvSpPr>
          <p:nvPr>
            <p:ph idx="1"/>
          </p:nvPr>
        </p:nvSpPr>
        <p:spPr/>
        <p:txBody>
          <a:bodyPr>
            <a:normAutofit lnSpcReduction="10000"/>
          </a:bodyPr>
          <a:lstStyle/>
          <a:p>
            <a:r>
              <a:rPr lang="en-US" dirty="0">
                <a:latin typeface="Montserrat" panose="00000500000000000000" pitchFamily="2" charset="0"/>
                <a:hlinkClick r:id="rId2"/>
              </a:rPr>
              <a:t>https://learn.microsoft.com/en-us/azure/ai-services/document-intelligence/?view=doc-intel-3.1.0</a:t>
            </a:r>
          </a:p>
          <a:p>
            <a:endParaRPr lang="en-US" dirty="0">
              <a:latin typeface="Montserrat" panose="00000500000000000000" pitchFamily="2" charset="0"/>
              <a:hlinkClick r:id="rId2"/>
            </a:endParaRPr>
          </a:p>
          <a:p>
            <a:r>
              <a:rPr lang="en-US" dirty="0">
                <a:latin typeface="Montserrat" panose="00000500000000000000" pitchFamily="2" charset="0"/>
                <a:hlinkClick r:id="rId2"/>
              </a:rPr>
              <a:t>https://learn.microsoft.com/en-us/legal/cognitive-services/document-intelligence/data-privacy-security</a:t>
            </a:r>
            <a:endParaRPr lang="en-US" dirty="0">
              <a:latin typeface="Montserrat" panose="00000500000000000000" pitchFamily="2" charset="0"/>
            </a:endParaRPr>
          </a:p>
          <a:p>
            <a:endParaRPr lang="en-US" dirty="0">
              <a:latin typeface="Montserrat" panose="00000500000000000000" pitchFamily="2" charset="0"/>
            </a:endParaRPr>
          </a:p>
          <a:p>
            <a:r>
              <a:rPr lang="en-US" dirty="0">
                <a:latin typeface="Montserrat" panose="00000500000000000000" pitchFamily="2" charset="0"/>
                <a:hlinkClick r:id="rId3"/>
              </a:rPr>
              <a:t>https://documentintelligence.ai.azure.com/studio</a:t>
            </a:r>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p:txBody>
      </p:sp>
      <p:sp>
        <p:nvSpPr>
          <p:cNvPr id="7" name="Rectangle 6">
            <a:extLst>
              <a:ext uri="{FF2B5EF4-FFF2-40B4-BE49-F238E27FC236}">
                <a16:creationId xmlns:a16="http://schemas.microsoft.com/office/drawing/2014/main" id="{76F85D2E-A612-E373-633D-946C7F498940}"/>
              </a:ext>
            </a:extLst>
          </p:cNvPr>
          <p:cNvSpPr/>
          <p:nvPr/>
        </p:nvSpPr>
        <p:spPr bwMode="auto">
          <a:xfrm>
            <a:off x="-21336" y="6281874"/>
            <a:ext cx="9211056" cy="546496"/>
          </a:xfrm>
          <a:prstGeom prst="rect">
            <a:avLst/>
          </a:prstGeom>
          <a:solidFill>
            <a:srgbClr val="00ADEF"/>
          </a:solidFill>
          <a:ln>
            <a:noFill/>
          </a:ln>
        </p:spPr>
        <p:txBody>
          <a:bodyPr vert="horz" wrap="square" lIns="68580" tIns="34290" rIns="68580" bIns="34290" numCol="1" rtlCol="0" anchor="t" anchorCtr="0" compatLnSpc="1">
            <a:prstTxWarp prst="textNoShape">
              <a:avLst/>
            </a:prstTxWarp>
          </a:bodyPr>
          <a:lstStyle/>
          <a:p>
            <a:pPr algn="ctr"/>
            <a:endParaRPr lang="fr-CA" sz="1350"/>
          </a:p>
        </p:txBody>
      </p:sp>
      <p:sp>
        <p:nvSpPr>
          <p:cNvPr id="8" name="Rectangle 7">
            <a:extLst>
              <a:ext uri="{FF2B5EF4-FFF2-40B4-BE49-F238E27FC236}">
                <a16:creationId xmlns:a16="http://schemas.microsoft.com/office/drawing/2014/main" id="{A7175A63-74B4-6D10-14B2-6F56B30125F1}"/>
              </a:ext>
            </a:extLst>
          </p:cNvPr>
          <p:cNvSpPr/>
          <p:nvPr/>
        </p:nvSpPr>
        <p:spPr bwMode="auto">
          <a:xfrm rot="5400000">
            <a:off x="4497107" y="2165388"/>
            <a:ext cx="174170" cy="9211054"/>
          </a:xfrm>
          <a:prstGeom prst="rect">
            <a:avLst/>
          </a:prstGeom>
          <a:solidFill>
            <a:srgbClr val="214368"/>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a:p>
        </p:txBody>
      </p:sp>
      <p:pic>
        <p:nvPicPr>
          <p:cNvPr id="9" name="Picture Placeholder 32" descr="A picture containing object&#10;&#10;Description generated with high confidence">
            <a:extLst>
              <a:ext uri="{FF2B5EF4-FFF2-40B4-BE49-F238E27FC236}">
                <a16:creationId xmlns:a16="http://schemas.microsoft.com/office/drawing/2014/main" id="{F2E91F52-7DD4-D223-43D1-3DBBD1B5582C}"/>
              </a:ext>
            </a:extLst>
          </p:cNvPr>
          <p:cNvPicPr>
            <a:picLocks noChangeAspect="1"/>
          </p:cNvPicPr>
          <p:nvPr/>
        </p:nvPicPr>
        <p:blipFill rotWithShape="1">
          <a:blip r:embed="rId4">
            <a:extLst>
              <a:ext uri="{28A0092B-C50C-407E-A947-70E740481C1C}">
                <a14:useLocalDpi xmlns:a14="http://schemas.microsoft.com/office/drawing/2010/main" val="0"/>
              </a:ext>
            </a:extLst>
          </a:blip>
          <a:srcRect l="3280" r="4685"/>
          <a:stretch/>
        </p:blipFill>
        <p:spPr>
          <a:xfrm>
            <a:off x="8545252" y="6317950"/>
            <a:ext cx="523385" cy="596285"/>
          </a:xfrm>
          <a:prstGeom prst="rect">
            <a:avLst/>
          </a:prstGeom>
        </p:spPr>
      </p:pic>
    </p:spTree>
    <p:extLst>
      <p:ext uri="{BB962C8B-B14F-4D97-AF65-F5344CB8AC3E}">
        <p14:creationId xmlns:p14="http://schemas.microsoft.com/office/powerpoint/2010/main" val="85493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A272-A32F-648B-DA5E-CEAC46B42F84}"/>
              </a:ext>
            </a:extLst>
          </p:cNvPr>
          <p:cNvSpPr>
            <a:spLocks noGrp="1"/>
          </p:cNvSpPr>
          <p:nvPr>
            <p:ph type="title"/>
          </p:nvPr>
        </p:nvSpPr>
        <p:spPr/>
        <p:txBody>
          <a:bodyPr/>
          <a:lstStyle/>
          <a:p>
            <a:r>
              <a:rPr lang="en-US" dirty="0">
                <a:latin typeface="Montserrat Semi Bold"/>
              </a:rPr>
              <a:t>Useful links.</a:t>
            </a:r>
          </a:p>
        </p:txBody>
      </p:sp>
      <p:sp>
        <p:nvSpPr>
          <p:cNvPr id="3" name="Content Placeholder 2">
            <a:extLst>
              <a:ext uri="{FF2B5EF4-FFF2-40B4-BE49-F238E27FC236}">
                <a16:creationId xmlns:a16="http://schemas.microsoft.com/office/drawing/2014/main" id="{C53AE053-45D1-29FF-71DA-E3F6E8AE2EC7}"/>
              </a:ext>
            </a:extLst>
          </p:cNvPr>
          <p:cNvSpPr>
            <a:spLocks noGrp="1"/>
          </p:cNvSpPr>
          <p:nvPr>
            <p:ph idx="1"/>
          </p:nvPr>
        </p:nvSpPr>
        <p:spPr/>
        <p:txBody>
          <a:bodyPr>
            <a:normAutofit/>
          </a:bodyPr>
          <a:lstStyle/>
          <a:p>
            <a:endParaRPr lang="en-US" dirty="0">
              <a:latin typeface="Montserrat" panose="00000500000000000000" pitchFamily="2" charset="0"/>
              <a:hlinkClick r:id="rId2"/>
            </a:endParaRPr>
          </a:p>
          <a:p>
            <a:r>
              <a:rPr lang="en-US" dirty="0">
                <a:latin typeface="Montserrat" panose="00000500000000000000" pitchFamily="2" charset="0"/>
                <a:hlinkClick r:id="rId2"/>
              </a:rPr>
              <a:t>https://learn.microsoft.com/en-us/azure/ai-services/document-intelligence/concept-retrieval-augmented-generation?view=doc-intel-3.1.0</a:t>
            </a: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p:txBody>
      </p:sp>
      <p:sp>
        <p:nvSpPr>
          <p:cNvPr id="7" name="Rectangle 6">
            <a:extLst>
              <a:ext uri="{FF2B5EF4-FFF2-40B4-BE49-F238E27FC236}">
                <a16:creationId xmlns:a16="http://schemas.microsoft.com/office/drawing/2014/main" id="{76F85D2E-A612-E373-633D-946C7F498940}"/>
              </a:ext>
            </a:extLst>
          </p:cNvPr>
          <p:cNvSpPr/>
          <p:nvPr/>
        </p:nvSpPr>
        <p:spPr bwMode="auto">
          <a:xfrm>
            <a:off x="-21336" y="6281874"/>
            <a:ext cx="9211056" cy="546496"/>
          </a:xfrm>
          <a:prstGeom prst="rect">
            <a:avLst/>
          </a:prstGeom>
          <a:solidFill>
            <a:srgbClr val="00ADEF"/>
          </a:solidFill>
          <a:ln>
            <a:noFill/>
          </a:ln>
        </p:spPr>
        <p:txBody>
          <a:bodyPr vert="horz" wrap="square" lIns="68580" tIns="34290" rIns="68580" bIns="34290" numCol="1" rtlCol="0" anchor="t" anchorCtr="0" compatLnSpc="1">
            <a:prstTxWarp prst="textNoShape">
              <a:avLst/>
            </a:prstTxWarp>
          </a:bodyPr>
          <a:lstStyle/>
          <a:p>
            <a:pPr algn="ctr"/>
            <a:endParaRPr lang="fr-CA" sz="1350"/>
          </a:p>
        </p:txBody>
      </p:sp>
      <p:sp>
        <p:nvSpPr>
          <p:cNvPr id="8" name="Rectangle 7">
            <a:extLst>
              <a:ext uri="{FF2B5EF4-FFF2-40B4-BE49-F238E27FC236}">
                <a16:creationId xmlns:a16="http://schemas.microsoft.com/office/drawing/2014/main" id="{A7175A63-74B4-6D10-14B2-6F56B30125F1}"/>
              </a:ext>
            </a:extLst>
          </p:cNvPr>
          <p:cNvSpPr/>
          <p:nvPr/>
        </p:nvSpPr>
        <p:spPr bwMode="auto">
          <a:xfrm rot="5400000">
            <a:off x="4497107" y="2165388"/>
            <a:ext cx="174170" cy="9211054"/>
          </a:xfrm>
          <a:prstGeom prst="rect">
            <a:avLst/>
          </a:prstGeom>
          <a:solidFill>
            <a:srgbClr val="214368"/>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a:p>
        </p:txBody>
      </p:sp>
      <p:pic>
        <p:nvPicPr>
          <p:cNvPr id="9" name="Picture Placeholder 32" descr="A picture containing object&#10;&#10;Description generated with high confidence">
            <a:extLst>
              <a:ext uri="{FF2B5EF4-FFF2-40B4-BE49-F238E27FC236}">
                <a16:creationId xmlns:a16="http://schemas.microsoft.com/office/drawing/2014/main" id="{F2E91F52-7DD4-D223-43D1-3DBBD1B5582C}"/>
              </a:ext>
            </a:extLst>
          </p:cNvPr>
          <p:cNvPicPr>
            <a:picLocks noChangeAspect="1"/>
          </p:cNvPicPr>
          <p:nvPr/>
        </p:nvPicPr>
        <p:blipFill rotWithShape="1">
          <a:blip r:embed="rId3">
            <a:extLst>
              <a:ext uri="{28A0092B-C50C-407E-A947-70E740481C1C}">
                <a14:useLocalDpi xmlns:a14="http://schemas.microsoft.com/office/drawing/2010/main" val="0"/>
              </a:ext>
            </a:extLst>
          </a:blip>
          <a:srcRect l="3280" r="4685"/>
          <a:stretch/>
        </p:blipFill>
        <p:spPr>
          <a:xfrm>
            <a:off x="8545252" y="6317950"/>
            <a:ext cx="523385" cy="596285"/>
          </a:xfrm>
          <a:prstGeom prst="rect">
            <a:avLst/>
          </a:prstGeom>
        </p:spPr>
      </p:pic>
    </p:spTree>
    <p:extLst>
      <p:ext uri="{BB962C8B-B14F-4D97-AF65-F5344CB8AC3E}">
        <p14:creationId xmlns:p14="http://schemas.microsoft.com/office/powerpoint/2010/main" val="2639448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469CE-7E0A-4D31-C67A-A4C966A727E6}"/>
            </a:ext>
          </a:extLst>
        </p:cNvPr>
        <p:cNvGrpSpPr/>
        <p:nvPr/>
      </p:nvGrpSpPr>
      <p:grpSpPr>
        <a:xfrm>
          <a:off x="0" y="0"/>
          <a:ext cx="0" cy="0"/>
          <a:chOff x="0" y="0"/>
          <a:chExt cx="0" cy="0"/>
        </a:xfrm>
      </p:grpSpPr>
      <p:pic>
        <p:nvPicPr>
          <p:cNvPr id="8" name="Picture 7" descr="A person's face with a black background&#10;&#10;Description automatically generated with low confidence">
            <a:extLst>
              <a:ext uri="{FF2B5EF4-FFF2-40B4-BE49-F238E27FC236}">
                <a16:creationId xmlns:a16="http://schemas.microsoft.com/office/drawing/2014/main" id="{668A7A64-DBE6-E7EB-2640-40AC666DB2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336" y="1714665"/>
            <a:ext cx="4066494" cy="3012063"/>
          </a:xfrm>
          <a:prstGeom prst="rect">
            <a:avLst/>
          </a:prstGeom>
        </p:spPr>
      </p:pic>
      <p:sp>
        <p:nvSpPr>
          <p:cNvPr id="19" name="Rectangle 18">
            <a:extLst>
              <a:ext uri="{FF2B5EF4-FFF2-40B4-BE49-F238E27FC236}">
                <a16:creationId xmlns:a16="http://schemas.microsoft.com/office/drawing/2014/main" id="{14D088CF-03E0-CA1A-3D0B-29B70CA6427F}"/>
              </a:ext>
            </a:extLst>
          </p:cNvPr>
          <p:cNvSpPr/>
          <p:nvPr/>
        </p:nvSpPr>
        <p:spPr bwMode="auto">
          <a:xfrm>
            <a:off x="0" y="5216"/>
            <a:ext cx="865617" cy="6852782"/>
          </a:xfrm>
          <a:prstGeom prst="rect">
            <a:avLst/>
          </a:prstGeom>
          <a:solidFill>
            <a:schemeClr val="accent2"/>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CA" sz="135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00AE5C1-E275-E1F7-7F52-EC478682B8E4}"/>
              </a:ext>
            </a:extLst>
          </p:cNvPr>
          <p:cNvSpPr/>
          <p:nvPr/>
        </p:nvSpPr>
        <p:spPr bwMode="auto">
          <a:xfrm>
            <a:off x="625043" y="-26317"/>
            <a:ext cx="240574" cy="6884317"/>
          </a:xfrm>
          <a:prstGeom prst="rect">
            <a:avLst/>
          </a:prstGeom>
          <a:solidFill>
            <a:schemeClr val="accent3"/>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CA" sz="135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1" name="Picture Placeholder 32" descr="A picture containing object&#10;&#10;Description generated with high confidence">
            <a:extLst>
              <a:ext uri="{FF2B5EF4-FFF2-40B4-BE49-F238E27FC236}">
                <a16:creationId xmlns:a16="http://schemas.microsoft.com/office/drawing/2014/main" id="{80087747-9D5D-2A9A-8913-C96037BFE539}"/>
              </a:ext>
            </a:extLst>
          </p:cNvPr>
          <p:cNvPicPr>
            <a:picLocks noChangeAspect="1"/>
          </p:cNvPicPr>
          <p:nvPr/>
        </p:nvPicPr>
        <p:blipFill rotWithShape="1">
          <a:blip r:embed="rId4">
            <a:extLst>
              <a:ext uri="{28A0092B-C50C-407E-A947-70E740481C1C}">
                <a14:useLocalDpi xmlns:a14="http://schemas.microsoft.com/office/drawing/2010/main" val="0"/>
              </a:ext>
            </a:extLst>
          </a:blip>
          <a:srcRect l="3280" r="4685"/>
          <a:stretch/>
        </p:blipFill>
        <p:spPr>
          <a:xfrm>
            <a:off x="49872" y="209178"/>
            <a:ext cx="523385" cy="596285"/>
          </a:xfrm>
          <a:prstGeom prst="rect">
            <a:avLst/>
          </a:prstGeom>
        </p:spPr>
      </p:pic>
      <p:grpSp>
        <p:nvGrpSpPr>
          <p:cNvPr id="3" name="Group 2">
            <a:extLst>
              <a:ext uri="{FF2B5EF4-FFF2-40B4-BE49-F238E27FC236}">
                <a16:creationId xmlns:a16="http://schemas.microsoft.com/office/drawing/2014/main" id="{892B79EB-4187-66C5-CBC2-25865EAE93C8}"/>
              </a:ext>
            </a:extLst>
          </p:cNvPr>
          <p:cNvGrpSpPr/>
          <p:nvPr/>
        </p:nvGrpSpPr>
        <p:grpSpPr>
          <a:xfrm>
            <a:off x="3834174" y="2333487"/>
            <a:ext cx="4943122" cy="2393241"/>
            <a:chOff x="3759746" y="4343419"/>
            <a:chExt cx="4943122" cy="2393241"/>
          </a:xfrm>
        </p:grpSpPr>
        <p:pic>
          <p:nvPicPr>
            <p:cNvPr id="7" name="Picture 6" descr="A qr code with a star in the middle&#10;&#10;Description automatically generated">
              <a:extLst>
                <a:ext uri="{FF2B5EF4-FFF2-40B4-BE49-F238E27FC236}">
                  <a16:creationId xmlns:a16="http://schemas.microsoft.com/office/drawing/2014/main" id="{9CA63352-7548-64D9-DCF7-DAFB541FCD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9746" y="4980109"/>
              <a:ext cx="1624508" cy="1624508"/>
            </a:xfrm>
            <a:prstGeom prst="rect">
              <a:avLst/>
            </a:prstGeom>
          </p:spPr>
        </p:pic>
        <p:pic>
          <p:nvPicPr>
            <p:cNvPr id="9" name="Picture 8" descr="A qr code with a dinosaur&#10;&#10;Description automatically generated">
              <a:extLst>
                <a:ext uri="{FF2B5EF4-FFF2-40B4-BE49-F238E27FC236}">
                  <a16:creationId xmlns:a16="http://schemas.microsoft.com/office/drawing/2014/main" id="{193D6143-5DCD-3D35-6665-A20C0E9285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6428" y="4814566"/>
              <a:ext cx="1922094" cy="1922094"/>
            </a:xfrm>
            <a:prstGeom prst="rect">
              <a:avLst/>
            </a:prstGeom>
          </p:spPr>
        </p:pic>
        <p:sp>
          <p:nvSpPr>
            <p:cNvPr id="11" name="TextBox 10">
              <a:extLst>
                <a:ext uri="{FF2B5EF4-FFF2-40B4-BE49-F238E27FC236}">
                  <a16:creationId xmlns:a16="http://schemas.microsoft.com/office/drawing/2014/main" id="{160A7FEE-33DD-79DF-BD86-5D892DFF273F}"/>
                </a:ext>
              </a:extLst>
            </p:cNvPr>
            <p:cNvSpPr txBox="1"/>
            <p:nvPr/>
          </p:nvSpPr>
          <p:spPr>
            <a:xfrm>
              <a:off x="4030331" y="4343419"/>
              <a:ext cx="1461797" cy="369332"/>
            </a:xfrm>
            <a:prstGeom prst="rect">
              <a:avLst/>
            </a:prstGeom>
            <a:noFill/>
          </p:spPr>
          <p:txBody>
            <a:bodyPr wrap="square" rtlCol="0">
              <a:spAutoFit/>
            </a:bodyPr>
            <a:lstStyle/>
            <a:p>
              <a:r>
                <a:rPr lang="en-US" sz="1800" dirty="0">
                  <a:solidFill>
                    <a:schemeClr val="accent2"/>
                  </a:solidFill>
                  <a:latin typeface="Montserrat" panose="02000505000000020004" pitchFamily="2" charset="0"/>
                  <a:ea typeface="Open Sans" panose="020B0606030504020204" pitchFamily="34" charset="0"/>
                  <a:cs typeface="Open Sans" panose="020B0606030504020204" pitchFamily="34" charset="0"/>
                </a:rPr>
                <a:t>Socials</a:t>
              </a:r>
              <a:endParaRPr lang="en-US" dirty="0"/>
            </a:p>
          </p:txBody>
        </p:sp>
        <p:sp>
          <p:nvSpPr>
            <p:cNvPr id="12" name="TextBox 11">
              <a:extLst>
                <a:ext uri="{FF2B5EF4-FFF2-40B4-BE49-F238E27FC236}">
                  <a16:creationId xmlns:a16="http://schemas.microsoft.com/office/drawing/2014/main" id="{9DC543ED-2B25-0C70-757C-B4D2E6F155A1}"/>
                </a:ext>
              </a:extLst>
            </p:cNvPr>
            <p:cNvSpPr txBox="1"/>
            <p:nvPr/>
          </p:nvSpPr>
          <p:spPr>
            <a:xfrm>
              <a:off x="6674011" y="4343419"/>
              <a:ext cx="2028857" cy="646331"/>
            </a:xfrm>
            <a:prstGeom prst="rect">
              <a:avLst/>
            </a:prstGeom>
            <a:noFill/>
          </p:spPr>
          <p:txBody>
            <a:bodyPr wrap="square" rtlCol="0">
              <a:spAutoFit/>
            </a:bodyPr>
            <a:lstStyle/>
            <a:p>
              <a:pPr algn="ctr"/>
              <a:r>
                <a:rPr lang="en-US" sz="1800" dirty="0">
                  <a:solidFill>
                    <a:schemeClr val="accent2"/>
                  </a:solidFill>
                  <a:latin typeface="Montserrat" panose="02000505000000020004" pitchFamily="2" charset="0"/>
                  <a:ea typeface="Open Sans" panose="020B0606030504020204" pitchFamily="34" charset="0"/>
                  <a:cs typeface="Open Sans" panose="020B0606030504020204" pitchFamily="34" charset="0"/>
                </a:rPr>
                <a:t>Schedule time with me!</a:t>
              </a:r>
              <a:endParaRPr lang="en-US" dirty="0"/>
            </a:p>
          </p:txBody>
        </p:sp>
      </p:grpSp>
    </p:spTree>
    <p:extLst>
      <p:ext uri="{BB962C8B-B14F-4D97-AF65-F5344CB8AC3E}">
        <p14:creationId xmlns:p14="http://schemas.microsoft.com/office/powerpoint/2010/main" val="27273157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A272-A32F-648B-DA5E-CEAC46B42F84}"/>
              </a:ext>
            </a:extLst>
          </p:cNvPr>
          <p:cNvSpPr>
            <a:spLocks noGrp="1"/>
          </p:cNvSpPr>
          <p:nvPr>
            <p:ph type="title"/>
          </p:nvPr>
        </p:nvSpPr>
        <p:spPr/>
        <p:txBody>
          <a:bodyPr/>
          <a:lstStyle/>
          <a:p>
            <a:r>
              <a:rPr lang="en-US" dirty="0">
                <a:latin typeface="Montserrat Semi Bold"/>
              </a:rPr>
              <a:t>Agenda.</a:t>
            </a:r>
          </a:p>
        </p:txBody>
      </p:sp>
      <p:graphicFrame>
        <p:nvGraphicFramePr>
          <p:cNvPr id="4" name="Content Placeholder 3">
            <a:extLst>
              <a:ext uri="{FF2B5EF4-FFF2-40B4-BE49-F238E27FC236}">
                <a16:creationId xmlns:a16="http://schemas.microsoft.com/office/drawing/2014/main" id="{CD15AB1D-A2F6-1B23-5B2F-6B6A05C7B427}"/>
              </a:ext>
            </a:extLst>
          </p:cNvPr>
          <p:cNvGraphicFramePr>
            <a:graphicFrameLocks noGrp="1"/>
          </p:cNvGraphicFramePr>
          <p:nvPr>
            <p:ph idx="1"/>
            <p:extLst>
              <p:ext uri="{D42A27DB-BD31-4B8C-83A1-F6EECF244321}">
                <p14:modId xmlns:p14="http://schemas.microsoft.com/office/powerpoint/2010/main" val="4011626399"/>
              </p:ext>
            </p:extLst>
          </p:nvPr>
        </p:nvGraphicFramePr>
        <p:xfrm>
          <a:off x="628650" y="1485900"/>
          <a:ext cx="7886700" cy="46910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76F85D2E-A612-E373-633D-946C7F498940}"/>
              </a:ext>
            </a:extLst>
          </p:cNvPr>
          <p:cNvSpPr/>
          <p:nvPr/>
        </p:nvSpPr>
        <p:spPr bwMode="auto">
          <a:xfrm>
            <a:off x="-21336" y="6281874"/>
            <a:ext cx="9211056" cy="546496"/>
          </a:xfrm>
          <a:prstGeom prst="rect">
            <a:avLst/>
          </a:prstGeom>
          <a:solidFill>
            <a:srgbClr val="00ADEF"/>
          </a:solidFill>
          <a:ln>
            <a:noFill/>
          </a:ln>
        </p:spPr>
        <p:txBody>
          <a:bodyPr vert="horz" wrap="square" lIns="68580" tIns="34290" rIns="68580" bIns="34290" numCol="1" rtlCol="0" anchor="t" anchorCtr="0" compatLnSpc="1">
            <a:prstTxWarp prst="textNoShape">
              <a:avLst/>
            </a:prstTxWarp>
          </a:bodyPr>
          <a:lstStyle/>
          <a:p>
            <a:pPr algn="ctr"/>
            <a:endParaRPr lang="fr-CA" sz="1350"/>
          </a:p>
        </p:txBody>
      </p:sp>
      <p:sp>
        <p:nvSpPr>
          <p:cNvPr id="8" name="Rectangle 7">
            <a:extLst>
              <a:ext uri="{FF2B5EF4-FFF2-40B4-BE49-F238E27FC236}">
                <a16:creationId xmlns:a16="http://schemas.microsoft.com/office/drawing/2014/main" id="{A7175A63-74B4-6D10-14B2-6F56B30125F1}"/>
              </a:ext>
            </a:extLst>
          </p:cNvPr>
          <p:cNvSpPr/>
          <p:nvPr/>
        </p:nvSpPr>
        <p:spPr bwMode="auto">
          <a:xfrm rot="5400000">
            <a:off x="4497107" y="2165388"/>
            <a:ext cx="174170" cy="9211054"/>
          </a:xfrm>
          <a:prstGeom prst="rect">
            <a:avLst/>
          </a:prstGeom>
          <a:solidFill>
            <a:srgbClr val="214368"/>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a:p>
        </p:txBody>
      </p:sp>
      <p:pic>
        <p:nvPicPr>
          <p:cNvPr id="9" name="Picture Placeholder 32" descr="A picture containing object&#10;&#10;Description generated with high confidence">
            <a:extLst>
              <a:ext uri="{FF2B5EF4-FFF2-40B4-BE49-F238E27FC236}">
                <a16:creationId xmlns:a16="http://schemas.microsoft.com/office/drawing/2014/main" id="{F2E91F52-7DD4-D223-43D1-3DBBD1B5582C}"/>
              </a:ext>
            </a:extLst>
          </p:cNvPr>
          <p:cNvPicPr>
            <a:picLocks noChangeAspect="1"/>
          </p:cNvPicPr>
          <p:nvPr/>
        </p:nvPicPr>
        <p:blipFill rotWithShape="1">
          <a:blip r:embed="rId7">
            <a:extLst>
              <a:ext uri="{28A0092B-C50C-407E-A947-70E740481C1C}">
                <a14:useLocalDpi xmlns:a14="http://schemas.microsoft.com/office/drawing/2010/main" val="0"/>
              </a:ext>
            </a:extLst>
          </a:blip>
          <a:srcRect l="3280" r="4685"/>
          <a:stretch/>
        </p:blipFill>
        <p:spPr>
          <a:xfrm>
            <a:off x="8545252" y="6317950"/>
            <a:ext cx="523385" cy="596285"/>
          </a:xfrm>
          <a:prstGeom prst="rect">
            <a:avLst/>
          </a:prstGeom>
        </p:spPr>
      </p:pic>
    </p:spTree>
    <p:extLst>
      <p:ext uri="{BB962C8B-B14F-4D97-AF65-F5344CB8AC3E}">
        <p14:creationId xmlns:p14="http://schemas.microsoft.com/office/powerpoint/2010/main" val="1055595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extBox 229">
            <a:extLst>
              <a:ext uri="{FF2B5EF4-FFF2-40B4-BE49-F238E27FC236}">
                <a16:creationId xmlns:a16="http://schemas.microsoft.com/office/drawing/2014/main" id="{9FD5F569-5125-603E-18F9-C7A3B5D5A706}"/>
              </a:ext>
            </a:extLst>
          </p:cNvPr>
          <p:cNvSpPr txBox="1"/>
          <p:nvPr/>
        </p:nvSpPr>
        <p:spPr>
          <a:xfrm>
            <a:off x="437056" y="5182729"/>
            <a:ext cx="1058267" cy="253916"/>
          </a:xfrm>
          <a:prstGeom prst="rect">
            <a:avLst/>
          </a:prstGeom>
          <a:noFill/>
        </p:spPr>
        <p:txBody>
          <a:bodyPr wrap="square">
            <a:spAutoFit/>
          </a:bodyPr>
          <a:lstStyle/>
          <a:p>
            <a:pPr marL="0" marR="0" lvl="0" indent="0" algn="l" defTabSz="499984"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FFFFFF"/>
                </a:solidFill>
                <a:effectLst/>
                <a:uLnTx/>
                <a:uFillTx/>
                <a:latin typeface="Segoe UI Semibold" panose="020B0502040204020203" pitchFamily="34" charset="0"/>
                <a:ea typeface="Arial" charset="0"/>
                <a:cs typeface="Segoe UI Semibold" panose="020B0502040204020203" pitchFamily="34" charset="0"/>
              </a:rPr>
              <a:t>ML Platform</a:t>
            </a:r>
          </a:p>
        </p:txBody>
      </p:sp>
      <p:sp>
        <p:nvSpPr>
          <p:cNvPr id="229" name="TextBox 228">
            <a:extLst>
              <a:ext uri="{FF2B5EF4-FFF2-40B4-BE49-F238E27FC236}">
                <a16:creationId xmlns:a16="http://schemas.microsoft.com/office/drawing/2014/main" id="{DE836F1B-1A6E-067D-0F03-B10511EB022C}"/>
              </a:ext>
            </a:extLst>
          </p:cNvPr>
          <p:cNvSpPr txBox="1"/>
          <p:nvPr/>
        </p:nvSpPr>
        <p:spPr>
          <a:xfrm>
            <a:off x="446907" y="4247149"/>
            <a:ext cx="1737551" cy="253916"/>
          </a:xfrm>
          <a:prstGeom prst="rect">
            <a:avLst/>
          </a:prstGeom>
          <a:noFill/>
        </p:spPr>
        <p:txBody>
          <a:bodyPr wrap="square">
            <a:spAutoFit/>
          </a:bodyPr>
          <a:lstStyle/>
          <a:p>
            <a:pPr marL="0" marR="0" lvl="0" indent="0" algn="l" defTabSz="499984"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FFFFFF"/>
                </a:solidFill>
                <a:effectLst/>
                <a:uLnTx/>
                <a:uFillTx/>
                <a:latin typeface="Segoe UI Semibold" panose="020B0502040204020203" pitchFamily="34" charset="0"/>
                <a:ea typeface="Arial" charset="0"/>
                <a:cs typeface="Segoe UI Semibold" panose="020B0502040204020203" pitchFamily="34" charset="0"/>
              </a:rPr>
              <a:t>Customizable AI Models</a:t>
            </a:r>
          </a:p>
        </p:txBody>
      </p:sp>
      <p:sp>
        <p:nvSpPr>
          <p:cNvPr id="231" name="TextBox 230">
            <a:extLst>
              <a:ext uri="{FF2B5EF4-FFF2-40B4-BE49-F238E27FC236}">
                <a16:creationId xmlns:a16="http://schemas.microsoft.com/office/drawing/2014/main" id="{3745BBE3-4F48-ADD8-3736-5F05C8359CC3}"/>
              </a:ext>
            </a:extLst>
          </p:cNvPr>
          <p:cNvSpPr txBox="1"/>
          <p:nvPr/>
        </p:nvSpPr>
        <p:spPr>
          <a:xfrm>
            <a:off x="448275" y="4474605"/>
            <a:ext cx="1058267" cy="213585"/>
          </a:xfrm>
          <a:prstGeom prst="rect">
            <a:avLst/>
          </a:prstGeom>
          <a:noFill/>
        </p:spPr>
        <p:txBody>
          <a:bodyPr wrap="square">
            <a:spAutoFit/>
          </a:bodyPr>
          <a:lstStyle/>
          <a:p>
            <a:pPr marL="0" marR="0" lvl="0" indent="0" algn="l" defTabSz="499984" rtl="0" eaLnBrk="1" fontAlgn="auto" latinLnBrk="0" hangingPunct="1">
              <a:lnSpc>
                <a:spcPct val="100000"/>
              </a:lnSpc>
              <a:spcBef>
                <a:spcPts val="0"/>
              </a:spcBef>
              <a:spcAft>
                <a:spcPts val="0"/>
              </a:spcAft>
              <a:buClrTx/>
              <a:buSzTx/>
              <a:buFontTx/>
              <a:buNone/>
              <a:tabLst/>
              <a:defRPr/>
            </a:pPr>
            <a:r>
              <a:rPr kumimoji="0" lang="en-US" sz="788" b="0" i="0" u="none" strike="noStrike" kern="0" cap="none" spc="0" normalizeH="0" baseline="0" noProof="0">
                <a:ln>
                  <a:noFill/>
                </a:ln>
                <a:solidFill>
                  <a:srgbClr val="FFFFFF"/>
                </a:solidFill>
                <a:effectLst/>
                <a:uLnTx/>
                <a:uFillTx/>
                <a:latin typeface="Segoe UI"/>
                <a:ea typeface="Arial" charset="0"/>
                <a:cs typeface="Segoe UI" panose="020B0502040204020203" pitchFamily="34" charset="0"/>
              </a:rPr>
              <a:t>Azure AI services</a:t>
            </a:r>
          </a:p>
        </p:txBody>
      </p:sp>
      <p:sp>
        <p:nvSpPr>
          <p:cNvPr id="304" name="TextBox 303">
            <a:extLst>
              <a:ext uri="{FF2B5EF4-FFF2-40B4-BE49-F238E27FC236}">
                <a16:creationId xmlns:a16="http://schemas.microsoft.com/office/drawing/2014/main" id="{2A988C05-FDDD-9ABB-178D-F3814AEACF33}"/>
              </a:ext>
            </a:extLst>
          </p:cNvPr>
          <p:cNvSpPr txBox="1"/>
          <p:nvPr/>
        </p:nvSpPr>
        <p:spPr>
          <a:xfrm>
            <a:off x="441197" y="3451550"/>
            <a:ext cx="1645920" cy="253916"/>
          </a:xfrm>
          <a:prstGeom prst="rect">
            <a:avLst/>
          </a:prstGeom>
          <a:noFill/>
        </p:spPr>
        <p:txBody>
          <a:bodyPr wrap="square">
            <a:spAutoFit/>
          </a:bodyPr>
          <a:lstStyle/>
          <a:p>
            <a:pPr marL="0" marR="0" lvl="0" indent="0" algn="l" defTabSz="499984"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FFFFFF"/>
                </a:solidFill>
                <a:effectLst/>
                <a:uLnTx/>
                <a:uFillTx/>
                <a:latin typeface="Segoe UI Semibold" panose="020B0502040204020203" pitchFamily="34" charset="0"/>
                <a:ea typeface="Arial" charset="0"/>
                <a:cs typeface="Segoe UI Semibold" panose="020B0502040204020203" pitchFamily="34" charset="0"/>
              </a:rPr>
              <a:t>Scenario-Based Services</a:t>
            </a:r>
          </a:p>
        </p:txBody>
      </p:sp>
      <p:sp>
        <p:nvSpPr>
          <p:cNvPr id="305" name="TextBox 304">
            <a:extLst>
              <a:ext uri="{FF2B5EF4-FFF2-40B4-BE49-F238E27FC236}">
                <a16:creationId xmlns:a16="http://schemas.microsoft.com/office/drawing/2014/main" id="{A701C4AB-F3F9-B835-183F-FE2F01630269}"/>
              </a:ext>
            </a:extLst>
          </p:cNvPr>
          <p:cNvSpPr txBox="1"/>
          <p:nvPr/>
        </p:nvSpPr>
        <p:spPr>
          <a:xfrm>
            <a:off x="441198" y="3651496"/>
            <a:ext cx="1072558" cy="213585"/>
          </a:xfrm>
          <a:prstGeom prst="rect">
            <a:avLst/>
          </a:prstGeom>
          <a:noFill/>
        </p:spPr>
        <p:txBody>
          <a:bodyPr wrap="square">
            <a:spAutoFit/>
          </a:bodyPr>
          <a:lstStyle/>
          <a:p>
            <a:pPr marL="0" marR="0" lvl="0" indent="0" algn="l" defTabSz="499984" rtl="0" eaLnBrk="1" fontAlgn="auto" latinLnBrk="0" hangingPunct="1">
              <a:lnSpc>
                <a:spcPct val="100000"/>
              </a:lnSpc>
              <a:spcBef>
                <a:spcPts val="0"/>
              </a:spcBef>
              <a:spcAft>
                <a:spcPts val="0"/>
              </a:spcAft>
              <a:buClrTx/>
              <a:buSzTx/>
              <a:buFontTx/>
              <a:buNone/>
              <a:tabLst/>
              <a:defRPr/>
            </a:pPr>
            <a:r>
              <a:rPr kumimoji="0" lang="en-US" sz="788" b="0" i="0" u="none" strike="noStrike" kern="0" cap="none" spc="0" normalizeH="0" baseline="0" noProof="0">
                <a:ln>
                  <a:noFill/>
                </a:ln>
                <a:solidFill>
                  <a:srgbClr val="FFFFFF"/>
                </a:solidFill>
                <a:effectLst/>
                <a:uLnTx/>
                <a:uFillTx/>
                <a:latin typeface="Segoe UI"/>
                <a:ea typeface="Arial" charset="0"/>
                <a:cs typeface="Segoe UI" panose="020B0502040204020203" pitchFamily="34" charset="0"/>
              </a:rPr>
              <a:t>Azure AI services</a:t>
            </a:r>
          </a:p>
        </p:txBody>
      </p:sp>
      <p:sp>
        <p:nvSpPr>
          <p:cNvPr id="309" name="TextBox 308">
            <a:extLst>
              <a:ext uri="{FF2B5EF4-FFF2-40B4-BE49-F238E27FC236}">
                <a16:creationId xmlns:a16="http://schemas.microsoft.com/office/drawing/2014/main" id="{41FE4C9A-531F-1C41-2AEE-B514AE2CB8E3}"/>
              </a:ext>
            </a:extLst>
          </p:cNvPr>
          <p:cNvSpPr txBox="1"/>
          <p:nvPr/>
        </p:nvSpPr>
        <p:spPr>
          <a:xfrm>
            <a:off x="437057" y="2657677"/>
            <a:ext cx="1440180" cy="253916"/>
          </a:xfrm>
          <a:prstGeom prst="rect">
            <a:avLst/>
          </a:prstGeom>
          <a:noFill/>
        </p:spPr>
        <p:txBody>
          <a:bodyPr wrap="square">
            <a:spAutoFit/>
          </a:bodyPr>
          <a:lstStyle/>
          <a:p>
            <a:pPr marL="0" marR="0" lvl="0" indent="0" algn="l" defTabSz="499984"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FFFFFF"/>
                </a:solidFill>
                <a:effectLst/>
                <a:uLnTx/>
                <a:uFillTx/>
                <a:latin typeface="Segoe UI Semibold" panose="020B0502040204020203" pitchFamily="34" charset="0"/>
                <a:ea typeface="Arial" charset="0"/>
                <a:cs typeface="Segoe UI Semibold" panose="020B0502040204020203" pitchFamily="34" charset="0"/>
              </a:rPr>
              <a:t>Application Platform</a:t>
            </a:r>
          </a:p>
        </p:txBody>
      </p:sp>
      <p:sp>
        <p:nvSpPr>
          <p:cNvPr id="311" name="TextBox 310">
            <a:extLst>
              <a:ext uri="{FF2B5EF4-FFF2-40B4-BE49-F238E27FC236}">
                <a16:creationId xmlns:a16="http://schemas.microsoft.com/office/drawing/2014/main" id="{4F4AF747-5D46-3A34-F1BC-AD27332D43F9}"/>
              </a:ext>
            </a:extLst>
          </p:cNvPr>
          <p:cNvSpPr txBox="1"/>
          <p:nvPr/>
        </p:nvSpPr>
        <p:spPr>
          <a:xfrm>
            <a:off x="441198" y="2825988"/>
            <a:ext cx="1072558" cy="213585"/>
          </a:xfrm>
          <a:prstGeom prst="rect">
            <a:avLst/>
          </a:prstGeom>
          <a:noFill/>
        </p:spPr>
        <p:txBody>
          <a:bodyPr wrap="square">
            <a:spAutoFit/>
          </a:bodyPr>
          <a:lstStyle/>
          <a:p>
            <a:pPr marL="0" marR="0" lvl="0" indent="0" algn="l" defTabSz="499984" rtl="0" eaLnBrk="1" fontAlgn="auto" latinLnBrk="0" hangingPunct="1">
              <a:lnSpc>
                <a:spcPct val="100000"/>
              </a:lnSpc>
              <a:spcBef>
                <a:spcPts val="0"/>
              </a:spcBef>
              <a:spcAft>
                <a:spcPts val="0"/>
              </a:spcAft>
              <a:buClrTx/>
              <a:buSzTx/>
              <a:buFontTx/>
              <a:buNone/>
              <a:tabLst/>
              <a:defRPr/>
            </a:pPr>
            <a:r>
              <a:rPr kumimoji="0" lang="en-US" sz="788" b="0" i="0" u="none" strike="noStrike" kern="0" cap="none" spc="0" normalizeH="0" baseline="0" noProof="0">
                <a:ln>
                  <a:noFill/>
                </a:ln>
                <a:solidFill>
                  <a:srgbClr val="FFFFFF"/>
                </a:solidFill>
                <a:effectLst/>
                <a:uLnTx/>
                <a:uFillTx/>
                <a:latin typeface="Segoe UI"/>
                <a:ea typeface="Arial" charset="0"/>
                <a:cs typeface="Segoe UI" panose="020B0502040204020203" pitchFamily="34" charset="0"/>
              </a:rPr>
              <a:t>AI Builder</a:t>
            </a:r>
          </a:p>
        </p:txBody>
      </p:sp>
      <p:sp>
        <p:nvSpPr>
          <p:cNvPr id="313" name="TextBox 312">
            <a:extLst>
              <a:ext uri="{FF2B5EF4-FFF2-40B4-BE49-F238E27FC236}">
                <a16:creationId xmlns:a16="http://schemas.microsoft.com/office/drawing/2014/main" id="{84FB7CDA-D099-B022-0B26-8FB287B80E1F}"/>
              </a:ext>
            </a:extLst>
          </p:cNvPr>
          <p:cNvSpPr txBox="1"/>
          <p:nvPr/>
        </p:nvSpPr>
        <p:spPr>
          <a:xfrm>
            <a:off x="360218" y="1881353"/>
            <a:ext cx="972519" cy="253916"/>
          </a:xfrm>
          <a:prstGeom prst="rect">
            <a:avLst/>
          </a:prstGeom>
          <a:noFill/>
        </p:spPr>
        <p:txBody>
          <a:bodyPr wrap="square">
            <a:spAutoFit/>
          </a:bodyPr>
          <a:lstStyle/>
          <a:p>
            <a:pPr marL="0" marR="0" lvl="0" indent="0" algn="l" defTabSz="499984"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FFFFFF"/>
                </a:solidFill>
                <a:effectLst/>
                <a:uLnTx/>
                <a:uFillTx/>
                <a:latin typeface="Segoe UI Semibold" panose="020B0502040204020203" pitchFamily="34" charset="0"/>
                <a:ea typeface="Arial" charset="0"/>
                <a:cs typeface="Segoe UI Semibold" panose="020B0502040204020203" pitchFamily="34" charset="0"/>
              </a:rPr>
              <a:t>Applications</a:t>
            </a:r>
          </a:p>
        </p:txBody>
      </p:sp>
      <p:sp>
        <p:nvSpPr>
          <p:cNvPr id="3" name="Title 2">
            <a:extLst>
              <a:ext uri="{FF2B5EF4-FFF2-40B4-BE49-F238E27FC236}">
                <a16:creationId xmlns:a16="http://schemas.microsoft.com/office/drawing/2014/main" id="{32B5AF0E-C9C0-C806-D02D-DC37D061CA9E}"/>
              </a:ext>
            </a:extLst>
          </p:cNvPr>
          <p:cNvSpPr>
            <a:spLocks noGrp="1"/>
          </p:cNvSpPr>
          <p:nvPr>
            <p:ph type="title"/>
          </p:nvPr>
        </p:nvSpPr>
        <p:spPr>
          <a:xfrm>
            <a:off x="441197" y="1107763"/>
            <a:ext cx="8263890" cy="369332"/>
          </a:xfrm>
        </p:spPr>
        <p:txBody>
          <a:bodyPr>
            <a:normAutofit fontScale="90000"/>
          </a:bodyPr>
          <a:lstStyle/>
          <a:p>
            <a:pPr algn="ctr"/>
            <a:r>
              <a:rPr lang="en-US"/>
              <a:t>Azure AI</a:t>
            </a:r>
          </a:p>
        </p:txBody>
      </p:sp>
      <p:grpSp>
        <p:nvGrpSpPr>
          <p:cNvPr id="2" name="Group 1">
            <a:extLst>
              <a:ext uri="{FF2B5EF4-FFF2-40B4-BE49-F238E27FC236}">
                <a16:creationId xmlns:a16="http://schemas.microsoft.com/office/drawing/2014/main" id="{F6DDFE28-5932-B621-A01F-EFF1D05F270E}"/>
              </a:ext>
              <a:ext uri="{C183D7F6-B498-43B3-948B-1728B52AA6E4}">
                <adec:decorative xmlns:adec="http://schemas.microsoft.com/office/drawing/2017/decorative" val="1"/>
              </a:ext>
            </a:extLst>
          </p:cNvPr>
          <p:cNvGrpSpPr/>
          <p:nvPr/>
        </p:nvGrpSpPr>
        <p:grpSpPr>
          <a:xfrm>
            <a:off x="2164739" y="1615650"/>
            <a:ext cx="5699382" cy="1579888"/>
            <a:chOff x="2886317" y="1011198"/>
            <a:chExt cx="7599176" cy="2106518"/>
          </a:xfrm>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99990" tIns="27000" rIns="99990" bIns="79992" numCol="1" spcCol="0" rtlCol="0" fromWordArt="0" anchor="t" anchorCtr="0" forceAA="0" compatLnSpc="1">
              <a:prstTxWarp prst="textNoShape">
                <a:avLst/>
              </a:prstTxWarp>
              <a:noAutofit/>
            </a:bodyPr>
            <a:lstStyle/>
            <a:p>
              <a:pPr marL="0" marR="0" lvl="0" indent="0" algn="ctr" defTabSz="509865"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3735" y="1257017"/>
              <a:ext cx="1427000" cy="524478"/>
            </a:xfrm>
            <a:prstGeom prst="rect">
              <a:avLst/>
            </a:prstGeom>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6711" y="1159592"/>
              <a:ext cx="1617184" cy="711278"/>
            </a:xfrm>
            <a:prstGeom prst="rect">
              <a:avLst/>
            </a:prstGeom>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59"/>
              <a:ext cx="1442611" cy="247760"/>
            </a:xfrm>
            <a:prstGeom prst="rect">
              <a:avLst/>
            </a:prstGeom>
            <a:noFill/>
          </p:spPr>
          <p:txBody>
            <a:bodyPr wrap="square">
              <a:spAutoFit/>
            </a:bodyPr>
            <a:lstStyle/>
            <a:p>
              <a:pPr marL="0" marR="0" lvl="0" indent="0" algn="ctr" defTabSz="566681" rtl="0" eaLnBrk="1" fontAlgn="auto" latinLnBrk="0" hangingPunct="1">
                <a:lnSpc>
                  <a:spcPts val="729"/>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1191"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99990" tIns="27000" rIns="99990" bIns="79992" numCol="1" spcCol="0" rtlCol="0" fromWordArt="0" anchor="t" anchorCtr="0" forceAA="0" compatLnSpc="1">
              <a:prstTxWarp prst="textNoShape">
                <a:avLst/>
              </a:prstTxWarp>
              <a:noAutofit/>
            </a:bodyPr>
            <a:lstStyle/>
            <a:p>
              <a:pPr marL="0" marR="0" lvl="0" indent="0" algn="ctr" defTabSz="509865"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091300" y="2290197"/>
              <a:ext cx="592043" cy="672281"/>
              <a:chOff x="4226112" y="2327930"/>
              <a:chExt cx="592043" cy="672281"/>
            </a:xfrm>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5"/>
              <a:stretch>
                <a:fillRect/>
              </a:stretch>
            </p:blipFill>
            <p:spPr>
              <a:xfrm>
                <a:off x="4339251" y="2327930"/>
                <a:ext cx="365760" cy="365760"/>
              </a:xfrm>
              <a:prstGeom prst="rect">
                <a:avLst/>
              </a:prstGeom>
            </p:spPr>
          </p:pic>
          <p:sp>
            <p:nvSpPr>
              <p:cNvPr id="178" name="TextBox 177">
                <a:extLst>
                  <a:ext uri="{FF2B5EF4-FFF2-40B4-BE49-F238E27FC236}">
                    <a16:creationId xmlns:a16="http://schemas.microsoft.com/office/drawing/2014/main" id="{C8CCBAFE-528A-43F0-4DBE-A96FD04D555B}"/>
                  </a:ext>
                </a:extLst>
              </p:cNvPr>
              <p:cNvSpPr txBox="1"/>
              <p:nvPr/>
            </p:nvSpPr>
            <p:spPr>
              <a:xfrm>
                <a:off x="4226112" y="2815546"/>
                <a:ext cx="592043" cy="184665"/>
              </a:xfrm>
              <a:prstGeom prst="rect">
                <a:avLst/>
              </a:prstGeom>
              <a:noFill/>
            </p:spPr>
            <p:txBody>
              <a:bodyPr wrap="none" lIns="0" tIns="0" rIns="0" bIns="0" rtlCol="0">
                <a:spAutoFit/>
              </a:bodyPr>
              <a:lstStyle/>
              <a:p>
                <a:pPr marL="0" marR="0" lvl="0" indent="0" algn="ctr" defTabSz="68584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12465" y="2291353"/>
              <a:ext cx="807914" cy="669969"/>
              <a:chOff x="6347739" y="2305595"/>
              <a:chExt cx="807914" cy="669969"/>
            </a:xfrm>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6"/>
              <a:stretch>
                <a:fillRect/>
              </a:stretch>
            </p:blipFill>
            <p:spPr>
              <a:xfrm>
                <a:off x="6568814" y="2305595"/>
                <a:ext cx="365760" cy="365760"/>
              </a:xfrm>
              <a:prstGeom prst="rect">
                <a:avLst/>
              </a:prstGeom>
            </p:spPr>
          </p:pic>
          <p:sp>
            <p:nvSpPr>
              <p:cNvPr id="179" name="TextBox 178">
                <a:extLst>
                  <a:ext uri="{FF2B5EF4-FFF2-40B4-BE49-F238E27FC236}">
                    <a16:creationId xmlns:a16="http://schemas.microsoft.com/office/drawing/2014/main" id="{782EF79B-3F06-354C-1409-208D930F60D9}"/>
                  </a:ext>
                </a:extLst>
              </p:cNvPr>
              <p:cNvSpPr txBox="1"/>
              <p:nvPr/>
            </p:nvSpPr>
            <p:spPr>
              <a:xfrm>
                <a:off x="6347739" y="2790898"/>
                <a:ext cx="807914" cy="184666"/>
              </a:xfrm>
              <a:prstGeom prst="rect">
                <a:avLst/>
              </a:prstGeom>
              <a:noFill/>
            </p:spPr>
            <p:txBody>
              <a:bodyPr wrap="none" lIns="0" tIns="0" rIns="0" bIns="0" rtlCol="0">
                <a:spAutoFit/>
              </a:bodyPr>
              <a:lstStyle/>
              <a:p>
                <a:pPr marL="0" marR="0" lvl="0" indent="0" algn="ctr" defTabSz="68584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15304" y="2291353"/>
              <a:ext cx="1134926" cy="669969"/>
              <a:chOff x="8469014" y="2289498"/>
              <a:chExt cx="1134926" cy="669969"/>
            </a:xfrm>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7"/>
              <a:stretch>
                <a:fillRect/>
              </a:stretch>
            </p:blipFill>
            <p:spPr>
              <a:xfrm>
                <a:off x="8876714" y="2289498"/>
                <a:ext cx="365760" cy="365761"/>
              </a:xfrm>
              <a:prstGeom prst="rect">
                <a:avLst/>
              </a:prstGeom>
            </p:spPr>
          </p:pic>
          <p:sp>
            <p:nvSpPr>
              <p:cNvPr id="180" name="TextBox 179">
                <a:extLst>
                  <a:ext uri="{FF2B5EF4-FFF2-40B4-BE49-F238E27FC236}">
                    <a16:creationId xmlns:a16="http://schemas.microsoft.com/office/drawing/2014/main" id="{A8D13FA0-C2D1-D8B1-26F3-D6B085335944}"/>
                  </a:ext>
                </a:extLst>
              </p:cNvPr>
              <p:cNvSpPr txBox="1"/>
              <p:nvPr/>
            </p:nvSpPr>
            <p:spPr>
              <a:xfrm>
                <a:off x="8469014" y="2774801"/>
                <a:ext cx="1134926" cy="184666"/>
              </a:xfrm>
              <a:prstGeom prst="rect">
                <a:avLst/>
              </a:prstGeom>
              <a:noFill/>
            </p:spPr>
            <p:txBody>
              <a:bodyPr wrap="none" lIns="0" tIns="0" rIns="0" bIns="0" rtlCol="0">
                <a:spAutoFit/>
              </a:bodyPr>
              <a:lstStyle/>
              <a:p>
                <a:pPr marL="0" marR="0" lvl="0" indent="0" algn="ctr" defTabSz="68584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9132708" y="2290197"/>
              <a:ext cx="968215" cy="672281"/>
              <a:chOff x="10097525" y="1989683"/>
              <a:chExt cx="968215" cy="672281"/>
            </a:xfrm>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8"/>
              <a:stretch>
                <a:fillRect/>
              </a:stretch>
            </p:blipFill>
            <p:spPr>
              <a:xfrm>
                <a:off x="10398750" y="1989683"/>
                <a:ext cx="365760" cy="365760"/>
              </a:xfrm>
              <a:prstGeom prst="rect">
                <a:avLst/>
              </a:prstGeom>
            </p:spPr>
          </p:pic>
          <p:sp>
            <p:nvSpPr>
              <p:cNvPr id="181" name="TextBox 180">
                <a:extLst>
                  <a:ext uri="{FF2B5EF4-FFF2-40B4-BE49-F238E27FC236}">
                    <a16:creationId xmlns:a16="http://schemas.microsoft.com/office/drawing/2014/main" id="{EEB44F71-30B6-E67A-A686-DC771E8C4A72}"/>
                  </a:ext>
                </a:extLst>
              </p:cNvPr>
              <p:cNvSpPr txBox="1"/>
              <p:nvPr/>
            </p:nvSpPr>
            <p:spPr>
              <a:xfrm>
                <a:off x="10097525" y="2477299"/>
                <a:ext cx="968215" cy="184665"/>
              </a:xfrm>
              <a:prstGeom prst="rect">
                <a:avLst/>
              </a:prstGeom>
              <a:noFill/>
            </p:spPr>
            <p:txBody>
              <a:bodyPr wrap="none" lIns="0" tIns="0" rIns="0" bIns="0" rtlCol="0">
                <a:spAutoFit/>
              </a:bodyPr>
              <a:lstStyle/>
              <a:p>
                <a:pPr marL="0" marR="0" lvl="0" indent="0" algn="ctr" defTabSz="68584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Copilot Studio</a:t>
                </a:r>
              </a:p>
            </p:txBody>
          </p:sp>
        </p:grpSp>
      </p:grpSp>
      <p:sp>
        <p:nvSpPr>
          <p:cNvPr id="226" name="Freeform 2">
            <a:extLst>
              <a:ext uri="{FF2B5EF4-FFF2-40B4-BE49-F238E27FC236}">
                <a16:creationId xmlns:a16="http://schemas.microsoft.com/office/drawing/2014/main" id="{52072822-EA2E-1829-623F-7C4ABB259A9F}"/>
              </a:ext>
              <a:ext uri="{C183D7F6-B498-43B3-948B-1728B52AA6E4}">
                <adec:decorative xmlns:adec="http://schemas.microsoft.com/office/drawing/2017/decorative" val="1"/>
              </a:ext>
            </a:extLst>
          </p:cNvPr>
          <p:cNvSpPr>
            <a:spLocks noChangeArrowheads="1"/>
          </p:cNvSpPr>
          <p:nvPr/>
        </p:nvSpPr>
        <p:spPr bwMode="auto">
          <a:xfrm>
            <a:off x="2164740" y="4917683"/>
            <a:ext cx="5698061" cy="75438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99990" tIns="27000" rIns="99990" bIns="79992" numCol="1" spcCol="0" rtlCol="0" fromWordArt="0" anchor="t" anchorCtr="0" forceAA="0" compatLnSpc="1">
            <a:prstTxWarp prst="textNoShape">
              <a:avLst/>
            </a:prstTxWarp>
            <a:noAutofit/>
          </a:bodyPr>
          <a:lstStyle/>
          <a:p>
            <a:pPr marL="0" marR="0" lvl="0" indent="0" algn="ctr" defTabSz="509865" rtl="0" eaLnBrk="1" fontAlgn="auto" latinLnBrk="0" hangingPunct="1">
              <a:lnSpc>
                <a:spcPct val="100000"/>
              </a:lnSpc>
              <a:spcBef>
                <a:spcPts val="0"/>
              </a:spcBef>
              <a:spcAft>
                <a:spcPts val="0"/>
              </a:spcAft>
              <a:buClrTx/>
              <a:buSzTx/>
              <a:buFontTx/>
              <a:buNone/>
              <a:tabLst/>
              <a:defRPr/>
            </a:pPr>
            <a:endParaRPr kumimoji="0" lang="en-US" sz="1094"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44" name="Group 243" descr="Azure Machine Learning">
            <a:extLst>
              <a:ext uri="{FF2B5EF4-FFF2-40B4-BE49-F238E27FC236}">
                <a16:creationId xmlns:a16="http://schemas.microsoft.com/office/drawing/2014/main" id="{1DA180CD-8B89-906A-FE49-17F72A199CAF}"/>
              </a:ext>
            </a:extLst>
          </p:cNvPr>
          <p:cNvGrpSpPr/>
          <p:nvPr/>
        </p:nvGrpSpPr>
        <p:grpSpPr>
          <a:xfrm>
            <a:off x="4206969" y="5139643"/>
            <a:ext cx="1619098" cy="310461"/>
            <a:chOff x="5766897" y="4951100"/>
            <a:chExt cx="2158799"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279944" y="5065740"/>
              <a:ext cx="1645752" cy="184665"/>
            </a:xfrm>
            <a:prstGeom prst="rect">
              <a:avLst/>
            </a:prstGeom>
            <a:noFill/>
          </p:spPr>
          <p:txBody>
            <a:bodyPr wrap="none" lIns="0" tIns="0" rIns="0" bIns="0" rtlCol="0">
              <a:spAutoFit/>
            </a:bodyPr>
            <a:lstStyle/>
            <a:p>
              <a:pPr marL="0" marR="0" lvl="0" indent="0" algn="ctr" defTabSz="68584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Azure Machine Learning</a:t>
              </a:r>
            </a:p>
          </p:txBody>
        </p:sp>
      </p:grpSp>
      <p:sp>
        <p:nvSpPr>
          <p:cNvPr id="227" name="Freeform 2">
            <a:extLst>
              <a:ext uri="{FF2B5EF4-FFF2-40B4-BE49-F238E27FC236}">
                <a16:creationId xmlns:a16="http://schemas.microsoft.com/office/drawing/2014/main" id="{1BAC9947-D5B7-2275-A008-91889FA3BBEA}"/>
              </a:ext>
              <a:ext uri="{C183D7F6-B498-43B3-948B-1728B52AA6E4}">
                <adec:decorative xmlns:adec="http://schemas.microsoft.com/office/drawing/2017/decorative" val="1"/>
              </a:ext>
            </a:extLst>
          </p:cNvPr>
          <p:cNvSpPr>
            <a:spLocks noChangeArrowheads="1"/>
          </p:cNvSpPr>
          <p:nvPr/>
        </p:nvSpPr>
        <p:spPr bwMode="auto">
          <a:xfrm>
            <a:off x="2166059" y="4092174"/>
            <a:ext cx="5698061" cy="75438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99990" tIns="27000" rIns="99990" bIns="79992" numCol="1" spcCol="0" rtlCol="0" fromWordArt="0" anchor="t" anchorCtr="0" forceAA="0" compatLnSpc="1">
            <a:prstTxWarp prst="textNoShape">
              <a:avLst/>
            </a:prstTxWarp>
            <a:noAutofit/>
          </a:bodyPr>
          <a:lstStyle/>
          <a:p>
            <a:pPr marL="0" marR="0" lvl="0" indent="0" algn="ctr" defTabSz="509865" rtl="0" eaLnBrk="1" fontAlgn="auto" latinLnBrk="0" hangingPunct="1">
              <a:lnSpc>
                <a:spcPct val="100000"/>
              </a:lnSpc>
              <a:spcBef>
                <a:spcPts val="0"/>
              </a:spcBef>
              <a:spcAft>
                <a:spcPts val="0"/>
              </a:spcAft>
              <a:buClrTx/>
              <a:buSzTx/>
              <a:buFontTx/>
              <a:buNone/>
              <a:tabLst/>
              <a:defRPr/>
            </a:pPr>
            <a:endParaRPr kumimoji="0" lang="en-US" sz="1094"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73" name="Vision" descr="Vision">
            <a:extLst>
              <a:ext uri="{FF2B5EF4-FFF2-40B4-BE49-F238E27FC236}">
                <a16:creationId xmlns:a16="http://schemas.microsoft.com/office/drawing/2014/main" id="{4E020AD1-EAE9-73AB-C869-ADFBE1871074}"/>
              </a:ext>
            </a:extLst>
          </p:cNvPr>
          <p:cNvGrpSpPr>
            <a:grpSpLocks noChangeAspect="1"/>
          </p:cNvGrpSpPr>
          <p:nvPr/>
        </p:nvGrpSpPr>
        <p:grpSpPr>
          <a:xfrm>
            <a:off x="2342803" y="4187345"/>
            <a:ext cx="274319" cy="284769"/>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marL="0" marR="0" lvl="0" indent="0" algn="ctr" defTabSz="566517" rtl="0" eaLnBrk="1" fontAlgn="auto" latinLnBrk="0" hangingPunct="1">
                  <a:lnSpc>
                    <a:spcPct val="100000"/>
                  </a:lnSpc>
                  <a:spcBef>
                    <a:spcPts val="0"/>
                  </a:spcBef>
                  <a:spcAft>
                    <a:spcPts val="0"/>
                  </a:spcAft>
                  <a:buClrTx/>
                  <a:buSzTx/>
                  <a:buFontTx/>
                  <a:buNone/>
                  <a:tabLst/>
                  <a:defRPr/>
                </a:pPr>
                <a:endParaRPr kumimoji="0" lang="en-US" sz="1215"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marL="0" marR="0" lvl="0" indent="0" algn="ctr" defTabSz="566517" rtl="0" eaLnBrk="1" fontAlgn="auto" latinLnBrk="0" hangingPunct="1">
                  <a:lnSpc>
                    <a:spcPct val="100000"/>
                  </a:lnSpc>
                  <a:spcBef>
                    <a:spcPts val="0"/>
                  </a:spcBef>
                  <a:spcAft>
                    <a:spcPts val="0"/>
                  </a:spcAft>
                  <a:buClrTx/>
                  <a:buSzTx/>
                  <a:buFontTx/>
                  <a:buNone/>
                  <a:tabLst/>
                  <a:defRPr/>
                </a:pPr>
                <a:endParaRPr kumimoji="0" lang="en-US" sz="1215"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marL="0" marR="0" lvl="0" indent="0" algn="ctr" defTabSz="566517" rtl="0" eaLnBrk="1" fontAlgn="auto" latinLnBrk="0" hangingPunct="1">
                  <a:lnSpc>
                    <a:spcPct val="100000"/>
                  </a:lnSpc>
                  <a:spcBef>
                    <a:spcPts val="0"/>
                  </a:spcBef>
                  <a:spcAft>
                    <a:spcPts val="0"/>
                  </a:spcAft>
                  <a:buClrTx/>
                  <a:buSzTx/>
                  <a:buFontTx/>
                  <a:buNone/>
                  <a:tabLst/>
                  <a:defRPr/>
                </a:pPr>
                <a:endParaRPr kumimoji="0" lang="en-US" sz="1215"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marL="0" marR="0" lvl="0" indent="0" algn="ctr" defTabSz="566517" rtl="0" eaLnBrk="1" fontAlgn="auto" latinLnBrk="0" hangingPunct="1">
                  <a:lnSpc>
                    <a:spcPct val="100000"/>
                  </a:lnSpc>
                  <a:spcBef>
                    <a:spcPts val="0"/>
                  </a:spcBef>
                  <a:spcAft>
                    <a:spcPts val="0"/>
                  </a:spcAft>
                  <a:buClrTx/>
                  <a:buSzTx/>
                  <a:buFontTx/>
                  <a:buNone/>
                  <a:tabLst/>
                  <a:defRPr/>
                </a:pPr>
                <a:endParaRPr kumimoji="0" lang="en-US" sz="1215"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marL="0" marR="0" lvl="0" indent="0" algn="ctr" defTabSz="566517" rtl="0" eaLnBrk="1" fontAlgn="auto" latinLnBrk="0" hangingPunct="1">
                  <a:lnSpc>
                    <a:spcPct val="100000"/>
                  </a:lnSpc>
                  <a:spcBef>
                    <a:spcPts val="0"/>
                  </a:spcBef>
                  <a:spcAft>
                    <a:spcPts val="0"/>
                  </a:spcAft>
                  <a:buClrTx/>
                  <a:buSzTx/>
                  <a:buFontTx/>
                  <a:buNone/>
                  <a:tabLst/>
                  <a:defRPr/>
                </a:pPr>
                <a:endParaRPr kumimoji="0" lang="en-US" sz="1215"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marL="0" marR="0" lvl="0" indent="0" algn="ctr" defTabSz="566517" rtl="0" eaLnBrk="1" fontAlgn="auto" latinLnBrk="0" hangingPunct="1">
                  <a:lnSpc>
                    <a:spcPct val="100000"/>
                  </a:lnSpc>
                  <a:spcBef>
                    <a:spcPts val="0"/>
                  </a:spcBef>
                  <a:spcAft>
                    <a:spcPts val="0"/>
                  </a:spcAft>
                  <a:buClrTx/>
                  <a:buSzTx/>
                  <a:buFontTx/>
                  <a:buNone/>
                  <a:tabLst/>
                  <a:defRPr/>
                </a:pPr>
                <a:endParaRPr kumimoji="0" lang="en-US" sz="1215"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marL="0" marR="0" lvl="0" indent="0" algn="ctr" defTabSz="566517" rtl="0" eaLnBrk="1" fontAlgn="auto" latinLnBrk="0" hangingPunct="1">
                  <a:lnSpc>
                    <a:spcPct val="100000"/>
                  </a:lnSpc>
                  <a:spcBef>
                    <a:spcPts val="0"/>
                  </a:spcBef>
                  <a:spcAft>
                    <a:spcPts val="0"/>
                  </a:spcAft>
                  <a:buClrTx/>
                  <a:buSzTx/>
                  <a:buFontTx/>
                  <a:buNone/>
                  <a:tabLst/>
                  <a:defRPr/>
                </a:pPr>
                <a:endParaRPr kumimoji="0" lang="en-US" sz="1215"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marL="0" marR="0" lvl="0" indent="0" algn="ctr" defTabSz="566517" rtl="0" eaLnBrk="1" fontAlgn="auto" latinLnBrk="0" hangingPunct="1">
                  <a:lnSpc>
                    <a:spcPct val="100000"/>
                  </a:lnSpc>
                  <a:spcBef>
                    <a:spcPts val="0"/>
                  </a:spcBef>
                  <a:spcAft>
                    <a:spcPts val="0"/>
                  </a:spcAft>
                  <a:buClrTx/>
                  <a:buSzTx/>
                  <a:buFontTx/>
                  <a:buNone/>
                  <a:tabLst/>
                  <a:defRPr/>
                </a:pPr>
                <a:endParaRPr kumimoji="0" lang="en-US" sz="1215"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marL="0" marR="0" lvl="0" indent="0" algn="ctr" defTabSz="566517" rtl="0" eaLnBrk="1" fontAlgn="auto" latinLnBrk="0" hangingPunct="1">
                  <a:lnSpc>
                    <a:spcPct val="100000"/>
                  </a:lnSpc>
                  <a:spcBef>
                    <a:spcPts val="0"/>
                  </a:spcBef>
                  <a:spcAft>
                    <a:spcPts val="0"/>
                  </a:spcAft>
                  <a:buClrTx/>
                  <a:buSzTx/>
                  <a:buFontTx/>
                  <a:buNone/>
                  <a:tabLst/>
                  <a:defRPr/>
                </a:pPr>
                <a:endParaRPr kumimoji="0" lang="en-US" sz="1215"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marL="0" marR="0" lvl="0" indent="0" algn="ctr" defTabSz="566517" rtl="0" eaLnBrk="1" fontAlgn="auto" latinLnBrk="0" hangingPunct="1">
                    <a:lnSpc>
                      <a:spcPct val="100000"/>
                    </a:lnSpc>
                    <a:spcBef>
                      <a:spcPts val="0"/>
                    </a:spcBef>
                    <a:spcAft>
                      <a:spcPts val="0"/>
                    </a:spcAft>
                    <a:buClrTx/>
                    <a:buSzTx/>
                    <a:buFontTx/>
                    <a:buNone/>
                    <a:tabLst/>
                    <a:defRPr/>
                  </a:pPr>
                  <a:endParaRPr kumimoji="0" lang="en-US" sz="1215"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marL="0" marR="0" lvl="0" indent="0" algn="ctr" defTabSz="566517" rtl="0" eaLnBrk="1" fontAlgn="auto" latinLnBrk="0" hangingPunct="1">
                    <a:lnSpc>
                      <a:spcPct val="100000"/>
                    </a:lnSpc>
                    <a:spcBef>
                      <a:spcPts val="0"/>
                    </a:spcBef>
                    <a:spcAft>
                      <a:spcPts val="0"/>
                    </a:spcAft>
                    <a:buClrTx/>
                    <a:buSzTx/>
                    <a:buFontTx/>
                    <a:buNone/>
                    <a:tabLst/>
                    <a:defRPr/>
                  </a:pPr>
                  <a:endParaRPr kumimoji="0" lang="en-US" sz="1215"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11100" tIns="88880" rIns="111100" bIns="88880" numCol="1" spcCol="0" rtlCol="0" fromWordArt="0" anchor="t" anchorCtr="0" forceAA="0" compatLnSpc="1">
                  <a:prstTxWarp prst="textNoShape">
                    <a:avLst/>
                  </a:prstTxWarp>
                  <a:noAutofit/>
                </a:bodyPr>
                <a:lstStyle/>
                <a:p>
                  <a:pPr marL="0" marR="0" lvl="0" indent="0" algn="ctr" defTabSz="566517" rtl="0" eaLnBrk="1" fontAlgn="auto" latinLnBrk="0" hangingPunct="1">
                    <a:lnSpc>
                      <a:spcPct val="100000"/>
                    </a:lnSpc>
                    <a:spcBef>
                      <a:spcPts val="0"/>
                    </a:spcBef>
                    <a:spcAft>
                      <a:spcPts val="0"/>
                    </a:spcAft>
                    <a:buClrTx/>
                    <a:buSzTx/>
                    <a:buFontTx/>
                    <a:buNone/>
                    <a:tabLst/>
                    <a:defRPr/>
                  </a:pPr>
                  <a:endParaRPr kumimoji="0" lang="en-US" sz="1215"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98" name="TextBox 297">
            <a:extLst>
              <a:ext uri="{FF2B5EF4-FFF2-40B4-BE49-F238E27FC236}">
                <a16:creationId xmlns:a16="http://schemas.microsoft.com/office/drawing/2014/main" id="{ABC3A64E-A366-11BB-BE58-A0B1610CB8F8}"/>
              </a:ext>
            </a:extLst>
          </p:cNvPr>
          <p:cNvSpPr txBox="1"/>
          <p:nvPr/>
        </p:nvSpPr>
        <p:spPr>
          <a:xfrm>
            <a:off x="2338862" y="4608754"/>
            <a:ext cx="309380" cy="138499"/>
          </a:xfrm>
          <a:prstGeom prst="rect">
            <a:avLst/>
          </a:prstGeom>
          <a:noFill/>
        </p:spPr>
        <p:txBody>
          <a:bodyPr wrap="none" lIns="0" tIns="0" rIns="0" bIns="0" rtlCol="0">
            <a:spAutoFit/>
          </a:bodyPr>
          <a:lstStyle/>
          <a:p>
            <a:pPr marL="0" marR="0" lvl="0" indent="0" algn="ctr" defTabSz="68584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Vision</a:t>
            </a:r>
          </a:p>
        </p:txBody>
      </p:sp>
      <p:grpSp>
        <p:nvGrpSpPr>
          <p:cNvPr id="263" name="Group 262" descr="Speech">
            <a:extLst>
              <a:ext uri="{FF2B5EF4-FFF2-40B4-BE49-F238E27FC236}">
                <a16:creationId xmlns:a16="http://schemas.microsoft.com/office/drawing/2014/main" id="{C7C8D046-16EA-A9A0-90DA-C7D3A120FC0E}"/>
              </a:ext>
            </a:extLst>
          </p:cNvPr>
          <p:cNvGrpSpPr>
            <a:grpSpLocks noChangeAspect="1"/>
          </p:cNvGrpSpPr>
          <p:nvPr/>
        </p:nvGrpSpPr>
        <p:grpSpPr>
          <a:xfrm>
            <a:off x="3551771" y="4195616"/>
            <a:ext cx="274322" cy="229285"/>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marL="0" marR="0" lvl="0" indent="0" algn="ctr" defTabSz="509865" rtl="0" eaLnBrk="1" fontAlgn="auto" latinLnBrk="0" hangingPunct="1">
                <a:lnSpc>
                  <a:spcPct val="100000"/>
                </a:lnSpc>
                <a:spcBef>
                  <a:spcPts val="0"/>
                </a:spcBef>
                <a:spcAft>
                  <a:spcPts val="0"/>
                </a:spcAft>
                <a:buClrTx/>
                <a:buSzTx/>
                <a:buFontTx/>
                <a:buNone/>
                <a:tabLst/>
                <a:defRPr/>
              </a:pPr>
              <a:endParaRPr kumimoji="0" lang="en-US" sz="109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marL="0" marR="0" lvl="0" indent="0" algn="ctr" defTabSz="509865" rtl="0" eaLnBrk="1" fontAlgn="auto" latinLnBrk="0" hangingPunct="1">
                <a:lnSpc>
                  <a:spcPct val="100000"/>
                </a:lnSpc>
                <a:spcBef>
                  <a:spcPts val="0"/>
                </a:spcBef>
                <a:spcAft>
                  <a:spcPts val="0"/>
                </a:spcAft>
                <a:buClrTx/>
                <a:buSzTx/>
                <a:buFontTx/>
                <a:buNone/>
                <a:tabLst/>
                <a:defRPr/>
              </a:pPr>
              <a:endParaRPr kumimoji="0" lang="en-US" sz="109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marL="0" marR="0" lvl="0" indent="0" algn="ctr" defTabSz="509865" rtl="0" eaLnBrk="1" fontAlgn="auto" latinLnBrk="0" hangingPunct="1">
                <a:lnSpc>
                  <a:spcPct val="100000"/>
                </a:lnSpc>
                <a:spcBef>
                  <a:spcPts val="0"/>
                </a:spcBef>
                <a:spcAft>
                  <a:spcPts val="0"/>
                </a:spcAft>
                <a:buClrTx/>
                <a:buSzTx/>
                <a:buFontTx/>
                <a:buNone/>
                <a:tabLst/>
                <a:defRPr/>
              </a:pPr>
              <a:endParaRPr kumimoji="0" lang="en-US" sz="109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marL="0" marR="0" lvl="0" indent="0" algn="ctr" defTabSz="509865" rtl="0" eaLnBrk="1" fontAlgn="auto" latinLnBrk="0" hangingPunct="1">
                <a:lnSpc>
                  <a:spcPct val="100000"/>
                </a:lnSpc>
                <a:spcBef>
                  <a:spcPts val="0"/>
                </a:spcBef>
                <a:spcAft>
                  <a:spcPts val="0"/>
                </a:spcAft>
                <a:buClrTx/>
                <a:buSzTx/>
                <a:buFontTx/>
                <a:buNone/>
                <a:tabLst/>
                <a:defRPr/>
              </a:pPr>
              <a:endParaRPr kumimoji="0" lang="en-US" sz="109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marL="0" marR="0" lvl="0" indent="0" algn="ctr" defTabSz="509865" rtl="0" eaLnBrk="1" fontAlgn="auto" latinLnBrk="0" hangingPunct="1">
                <a:lnSpc>
                  <a:spcPct val="100000"/>
                </a:lnSpc>
                <a:spcBef>
                  <a:spcPts val="0"/>
                </a:spcBef>
                <a:spcAft>
                  <a:spcPts val="0"/>
                </a:spcAft>
                <a:buClrTx/>
                <a:buSzTx/>
                <a:buFontTx/>
                <a:buNone/>
                <a:tabLst/>
                <a:defRPr/>
              </a:pPr>
              <a:endParaRPr kumimoji="0" lang="en-US" sz="109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marL="0" marR="0" lvl="0" indent="0" algn="ctr" defTabSz="509865" rtl="0" eaLnBrk="1" fontAlgn="auto" latinLnBrk="0" hangingPunct="1">
                <a:lnSpc>
                  <a:spcPct val="100000"/>
                </a:lnSpc>
                <a:spcBef>
                  <a:spcPts val="0"/>
                </a:spcBef>
                <a:spcAft>
                  <a:spcPts val="0"/>
                </a:spcAft>
                <a:buClrTx/>
                <a:buSzTx/>
                <a:buFontTx/>
                <a:buNone/>
                <a:tabLst/>
                <a:defRPr/>
              </a:pPr>
              <a:endParaRPr kumimoji="0" lang="en-US" sz="109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marL="0" marR="0" lvl="0" indent="0" algn="ctr" defTabSz="509865" rtl="0" eaLnBrk="1" fontAlgn="auto" latinLnBrk="0" hangingPunct="1">
                <a:lnSpc>
                  <a:spcPct val="100000"/>
                </a:lnSpc>
                <a:spcBef>
                  <a:spcPts val="0"/>
                </a:spcBef>
                <a:spcAft>
                  <a:spcPts val="0"/>
                </a:spcAft>
                <a:buClrTx/>
                <a:buSzTx/>
                <a:buFontTx/>
                <a:buNone/>
                <a:tabLst/>
                <a:defRPr/>
              </a:pPr>
              <a:endParaRPr kumimoji="0" lang="en-US" sz="109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marL="0" marR="0" lvl="0" indent="0" algn="ctr" defTabSz="509865" rtl="0" eaLnBrk="1" fontAlgn="auto" latinLnBrk="0" hangingPunct="1">
                <a:lnSpc>
                  <a:spcPct val="100000"/>
                </a:lnSpc>
                <a:spcBef>
                  <a:spcPts val="0"/>
                </a:spcBef>
                <a:spcAft>
                  <a:spcPts val="0"/>
                </a:spcAft>
                <a:buClrTx/>
                <a:buSzTx/>
                <a:buFontTx/>
                <a:buNone/>
                <a:tabLst/>
                <a:defRPr/>
              </a:pPr>
              <a:endParaRPr kumimoji="0" lang="en-US" sz="109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marL="0" marR="0" lvl="0" indent="0" algn="ctr" defTabSz="509865" rtl="0" eaLnBrk="1" fontAlgn="auto" latinLnBrk="0" hangingPunct="1">
                <a:lnSpc>
                  <a:spcPct val="100000"/>
                </a:lnSpc>
                <a:spcBef>
                  <a:spcPts val="0"/>
                </a:spcBef>
                <a:spcAft>
                  <a:spcPts val="0"/>
                </a:spcAft>
                <a:buClrTx/>
                <a:buSzTx/>
                <a:buFontTx/>
                <a:buNone/>
                <a:tabLst/>
                <a:defRPr/>
              </a:pPr>
              <a:endParaRPr kumimoji="0" lang="en-US" sz="109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Lst>
          </p:cNvPr>
          <p:cNvSpPr txBox="1"/>
          <p:nvPr/>
        </p:nvSpPr>
        <p:spPr>
          <a:xfrm>
            <a:off x="3504873" y="4608754"/>
            <a:ext cx="368691" cy="138499"/>
          </a:xfrm>
          <a:prstGeom prst="rect">
            <a:avLst/>
          </a:prstGeom>
          <a:noFill/>
        </p:spPr>
        <p:txBody>
          <a:bodyPr wrap="none" lIns="0" tIns="0" rIns="0" bIns="0" rtlCol="0">
            <a:spAutoFit/>
          </a:bodyPr>
          <a:lstStyle/>
          <a:p>
            <a:pPr marL="0" marR="0" lvl="0" indent="0" algn="ctr" defTabSz="68584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Speech</a:t>
            </a:r>
          </a:p>
        </p:txBody>
      </p:sp>
      <p:grpSp>
        <p:nvGrpSpPr>
          <p:cNvPr id="247" name="Group 246" descr="Language">
            <a:extLst>
              <a:ext uri="{FF2B5EF4-FFF2-40B4-BE49-F238E27FC236}">
                <a16:creationId xmlns:a16="http://schemas.microsoft.com/office/drawing/2014/main" id="{15140C14-5D40-6667-E5EA-23DE65700B5E}"/>
              </a:ext>
            </a:extLst>
          </p:cNvPr>
          <p:cNvGrpSpPr>
            <a:grpSpLocks noChangeAspect="1"/>
          </p:cNvGrpSpPr>
          <p:nvPr/>
        </p:nvGrpSpPr>
        <p:grpSpPr>
          <a:xfrm>
            <a:off x="4756864" y="4197043"/>
            <a:ext cx="274319" cy="268971"/>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marL="0" marR="0" lvl="0" indent="0" algn="ctr" defTabSz="509865" rtl="0" eaLnBrk="1" fontAlgn="auto" latinLnBrk="0" hangingPunct="1">
                <a:lnSpc>
                  <a:spcPct val="100000"/>
                </a:lnSpc>
                <a:spcBef>
                  <a:spcPts val="0"/>
                </a:spcBef>
                <a:spcAft>
                  <a:spcPts val="0"/>
                </a:spcAft>
                <a:buClrTx/>
                <a:buSzTx/>
                <a:buFontTx/>
                <a:buNone/>
                <a:tabLst/>
                <a:defRPr/>
              </a:pPr>
              <a:endParaRPr kumimoji="0" lang="en-US" sz="109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marL="0" marR="0" lvl="0" indent="0" algn="ctr" defTabSz="509865" rtl="0" eaLnBrk="1" fontAlgn="auto" latinLnBrk="0" hangingPunct="1">
                <a:lnSpc>
                  <a:spcPct val="100000"/>
                </a:lnSpc>
                <a:spcBef>
                  <a:spcPts val="0"/>
                </a:spcBef>
                <a:spcAft>
                  <a:spcPts val="0"/>
                </a:spcAft>
                <a:buClrTx/>
                <a:buSzTx/>
                <a:buFontTx/>
                <a:buNone/>
                <a:tabLst/>
                <a:defRPr/>
              </a:pPr>
              <a:endParaRPr kumimoji="0" lang="en-US" sz="109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marL="0" marR="0" lvl="0" indent="0" algn="ctr" defTabSz="509865" rtl="0" eaLnBrk="1" fontAlgn="auto" latinLnBrk="0" hangingPunct="1">
                <a:lnSpc>
                  <a:spcPct val="100000"/>
                </a:lnSpc>
                <a:spcBef>
                  <a:spcPts val="0"/>
                </a:spcBef>
                <a:spcAft>
                  <a:spcPts val="0"/>
                </a:spcAft>
                <a:buClrTx/>
                <a:buSzTx/>
                <a:buFontTx/>
                <a:buNone/>
                <a:tabLst/>
                <a:defRPr/>
              </a:pPr>
              <a:endParaRPr kumimoji="0" lang="en-US" sz="109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Lst>
          </p:cNvPr>
          <p:cNvSpPr txBox="1"/>
          <p:nvPr/>
        </p:nvSpPr>
        <p:spPr>
          <a:xfrm>
            <a:off x="4646118" y="4608754"/>
            <a:ext cx="500137" cy="138499"/>
          </a:xfrm>
          <a:prstGeom prst="rect">
            <a:avLst/>
          </a:prstGeom>
          <a:noFill/>
        </p:spPr>
        <p:txBody>
          <a:bodyPr wrap="none" lIns="0" tIns="0" rIns="0" bIns="0" rtlCol="0">
            <a:spAutoFit/>
          </a:bodyPr>
          <a:lstStyle/>
          <a:p>
            <a:pPr marL="0" marR="0" lvl="0" indent="0" algn="ctr" defTabSz="68584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Language</a:t>
            </a:r>
          </a:p>
        </p:txBody>
      </p:sp>
      <p:grpSp>
        <p:nvGrpSpPr>
          <p:cNvPr id="251" name="Group 250" descr="Decision">
            <a:extLst>
              <a:ext uri="{FF2B5EF4-FFF2-40B4-BE49-F238E27FC236}">
                <a16:creationId xmlns:a16="http://schemas.microsoft.com/office/drawing/2014/main" id="{8CDEE925-8F91-5850-BCCB-A8CD48FEDF74}"/>
              </a:ext>
            </a:extLst>
          </p:cNvPr>
          <p:cNvGrpSpPr>
            <a:grpSpLocks noChangeAspect="1"/>
          </p:cNvGrpSpPr>
          <p:nvPr/>
        </p:nvGrpSpPr>
        <p:grpSpPr>
          <a:xfrm>
            <a:off x="5961953" y="4187296"/>
            <a:ext cx="274322" cy="267236"/>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marL="0" marR="0" lvl="0" indent="0" algn="ctr" defTabSz="509865" rtl="0" eaLnBrk="1" fontAlgn="auto" latinLnBrk="0" hangingPunct="1">
                <a:lnSpc>
                  <a:spcPct val="100000"/>
                </a:lnSpc>
                <a:spcBef>
                  <a:spcPts val="0"/>
                </a:spcBef>
                <a:spcAft>
                  <a:spcPts val="0"/>
                </a:spcAft>
                <a:buClrTx/>
                <a:buSzTx/>
                <a:buFontTx/>
                <a:buNone/>
                <a:tabLst/>
                <a:defRPr/>
              </a:pPr>
              <a:endParaRPr kumimoji="0" lang="en-US" sz="109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marL="0" marR="0" lvl="0" indent="0" algn="ctr" defTabSz="509865" rtl="0" eaLnBrk="1" fontAlgn="auto" latinLnBrk="0" hangingPunct="1">
                <a:lnSpc>
                  <a:spcPct val="100000"/>
                </a:lnSpc>
                <a:spcBef>
                  <a:spcPts val="0"/>
                </a:spcBef>
                <a:spcAft>
                  <a:spcPts val="0"/>
                </a:spcAft>
                <a:buClrTx/>
                <a:buSzTx/>
                <a:buFontTx/>
                <a:buNone/>
                <a:tabLst/>
                <a:defRPr/>
              </a:pPr>
              <a:endParaRPr kumimoji="0" lang="en-US" sz="109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marL="0" marR="0" lvl="0" indent="0" algn="ctr" defTabSz="509865" rtl="0" eaLnBrk="1" fontAlgn="auto" latinLnBrk="0" hangingPunct="1">
                <a:lnSpc>
                  <a:spcPct val="100000"/>
                </a:lnSpc>
                <a:spcBef>
                  <a:spcPts val="0"/>
                </a:spcBef>
                <a:spcAft>
                  <a:spcPts val="0"/>
                </a:spcAft>
                <a:buClrTx/>
                <a:buSzTx/>
                <a:buFontTx/>
                <a:buNone/>
                <a:tabLst/>
                <a:defRPr/>
              </a:pPr>
              <a:endParaRPr kumimoji="0" lang="en-US" sz="109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marL="0" marR="0" lvl="0" indent="0" algn="ctr" defTabSz="509865" rtl="0" eaLnBrk="1" fontAlgn="auto" latinLnBrk="0" hangingPunct="1">
                <a:lnSpc>
                  <a:spcPct val="100000"/>
                </a:lnSpc>
                <a:spcBef>
                  <a:spcPts val="0"/>
                </a:spcBef>
                <a:spcAft>
                  <a:spcPts val="0"/>
                </a:spcAft>
                <a:buClrTx/>
                <a:buSzTx/>
                <a:buFontTx/>
                <a:buNone/>
                <a:tabLst/>
                <a:defRPr/>
              </a:pPr>
              <a:endParaRPr kumimoji="0" lang="en-US" sz="109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marL="0" marR="0" lvl="0" indent="0" algn="ctr" defTabSz="509865" rtl="0" eaLnBrk="1" fontAlgn="auto" latinLnBrk="0" hangingPunct="1">
                <a:lnSpc>
                  <a:spcPct val="100000"/>
                </a:lnSpc>
                <a:spcBef>
                  <a:spcPts val="0"/>
                </a:spcBef>
                <a:spcAft>
                  <a:spcPts val="0"/>
                </a:spcAft>
                <a:buClrTx/>
                <a:buSzTx/>
                <a:buFontTx/>
                <a:buNone/>
                <a:tabLst/>
                <a:defRPr/>
              </a:pPr>
              <a:endParaRPr kumimoji="0" lang="en-US" sz="109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marL="0" marR="0" lvl="0" indent="0" algn="ctr" defTabSz="509865" rtl="0" eaLnBrk="1" fontAlgn="auto" latinLnBrk="0" hangingPunct="1">
                <a:lnSpc>
                  <a:spcPct val="100000"/>
                </a:lnSpc>
                <a:spcBef>
                  <a:spcPts val="0"/>
                </a:spcBef>
                <a:spcAft>
                  <a:spcPts val="0"/>
                </a:spcAft>
                <a:buClrTx/>
                <a:buSzTx/>
                <a:buFontTx/>
                <a:buNone/>
                <a:tabLst/>
                <a:defRPr/>
              </a:pPr>
              <a:endParaRPr kumimoji="0" lang="en-US" sz="109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marL="0" marR="0" lvl="0" indent="0" algn="ctr" defTabSz="509865" rtl="0" eaLnBrk="1" fontAlgn="auto" latinLnBrk="0" hangingPunct="1">
                <a:lnSpc>
                  <a:spcPct val="100000"/>
                </a:lnSpc>
                <a:spcBef>
                  <a:spcPts val="0"/>
                </a:spcBef>
                <a:spcAft>
                  <a:spcPts val="0"/>
                </a:spcAft>
                <a:buClrTx/>
                <a:buSzTx/>
                <a:buFontTx/>
                <a:buNone/>
                <a:tabLst/>
                <a:defRPr/>
              </a:pPr>
              <a:endParaRPr kumimoji="0" lang="en-US" sz="109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marL="0" marR="0" lvl="0" indent="0" algn="ctr" defTabSz="509865" rtl="0" eaLnBrk="1" fontAlgn="auto" latinLnBrk="0" hangingPunct="1">
                <a:lnSpc>
                  <a:spcPct val="100000"/>
                </a:lnSpc>
                <a:spcBef>
                  <a:spcPts val="0"/>
                </a:spcBef>
                <a:spcAft>
                  <a:spcPts val="0"/>
                </a:spcAft>
                <a:buClrTx/>
                <a:buSzTx/>
                <a:buFontTx/>
                <a:buNone/>
                <a:tabLst/>
                <a:defRPr/>
              </a:pPr>
              <a:endParaRPr kumimoji="0" lang="en-US" sz="109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marL="0" marR="0" lvl="0" indent="0" algn="ctr" defTabSz="509865" rtl="0" eaLnBrk="1" fontAlgn="auto" latinLnBrk="0" hangingPunct="1">
                <a:lnSpc>
                  <a:spcPct val="100000"/>
                </a:lnSpc>
                <a:spcBef>
                  <a:spcPts val="0"/>
                </a:spcBef>
                <a:spcAft>
                  <a:spcPts val="0"/>
                </a:spcAft>
                <a:buClrTx/>
                <a:buSzTx/>
                <a:buFontTx/>
                <a:buNone/>
                <a:tabLst/>
                <a:defRPr/>
              </a:pPr>
              <a:endParaRPr kumimoji="0" lang="en-US" sz="109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marL="0" marR="0" lvl="0" indent="0" algn="ctr" defTabSz="509865" rtl="0" eaLnBrk="1" fontAlgn="auto" latinLnBrk="0" hangingPunct="1">
                <a:lnSpc>
                  <a:spcPct val="100000"/>
                </a:lnSpc>
                <a:spcBef>
                  <a:spcPts val="0"/>
                </a:spcBef>
                <a:spcAft>
                  <a:spcPts val="0"/>
                </a:spcAft>
                <a:buClrTx/>
                <a:buSzTx/>
                <a:buFontTx/>
                <a:buNone/>
                <a:tabLst/>
                <a:defRPr/>
              </a:pPr>
              <a:endParaRPr kumimoji="0" lang="en-US" sz="109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9990" tIns="79992" rIns="99990" bIns="79992" numCol="1" spcCol="0" rtlCol="0" fromWordArt="0" anchor="t" anchorCtr="0" forceAA="0" compatLnSpc="1">
              <a:prstTxWarp prst="textNoShape">
                <a:avLst/>
              </a:prstTxWarp>
              <a:noAutofit/>
            </a:bodyPr>
            <a:lstStyle/>
            <a:p>
              <a:pPr marL="0" marR="0" lvl="0" indent="0" algn="ctr" defTabSz="509865" rtl="0" eaLnBrk="1" fontAlgn="auto" latinLnBrk="0" hangingPunct="1">
                <a:lnSpc>
                  <a:spcPct val="100000"/>
                </a:lnSpc>
                <a:spcBef>
                  <a:spcPts val="0"/>
                </a:spcBef>
                <a:spcAft>
                  <a:spcPts val="0"/>
                </a:spcAft>
                <a:buClrTx/>
                <a:buSzTx/>
                <a:buFontTx/>
                <a:buNone/>
                <a:tabLst/>
                <a:defRPr/>
              </a:pPr>
              <a:endParaRPr kumimoji="0" lang="en-US" sz="109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Lst>
          </p:cNvPr>
          <p:cNvSpPr txBox="1"/>
          <p:nvPr/>
        </p:nvSpPr>
        <p:spPr>
          <a:xfrm>
            <a:off x="5881440" y="4608754"/>
            <a:ext cx="431208" cy="138499"/>
          </a:xfrm>
          <a:prstGeom prst="rect">
            <a:avLst/>
          </a:prstGeom>
          <a:noFill/>
        </p:spPr>
        <p:txBody>
          <a:bodyPr wrap="none" lIns="0" tIns="0" rIns="0" bIns="0" rtlCol="0">
            <a:spAutoFit/>
          </a:bodyPr>
          <a:lstStyle/>
          <a:p>
            <a:pPr marL="0" marR="0" lvl="0" indent="0" algn="ctr" defTabSz="68584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mn-cs"/>
              </a:rPr>
              <a:t>Decision</a:t>
            </a:r>
          </a:p>
        </p:txBody>
      </p:sp>
      <p:sp>
        <p:nvSpPr>
          <p:cNvPr id="302" name="TextBox 301">
            <a:extLst>
              <a:ext uri="{FF2B5EF4-FFF2-40B4-BE49-F238E27FC236}">
                <a16:creationId xmlns:a16="http://schemas.microsoft.com/office/drawing/2014/main" id="{7EAEF2FE-FD9C-0BC7-B69B-9D3DD7B0BEDD}"/>
              </a:ext>
            </a:extLst>
          </p:cNvPr>
          <p:cNvSpPr txBox="1"/>
          <p:nvPr/>
        </p:nvSpPr>
        <p:spPr>
          <a:xfrm>
            <a:off x="6887394" y="4337620"/>
            <a:ext cx="742191" cy="276999"/>
          </a:xfrm>
          <a:prstGeom prst="rect">
            <a:avLst/>
          </a:prstGeom>
          <a:noFill/>
        </p:spPr>
        <p:txBody>
          <a:bodyPr wrap="none" lIns="0" tIns="0" rIns="0" bIns="0" rtlCol="0">
            <a:spAutoFit/>
          </a:bodyPr>
          <a:lstStyle/>
          <a:p>
            <a:pPr marL="0" marR="0" lvl="0" indent="0" algn="ctr" defTabSz="68584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Azure OpenAI </a:t>
            </a:r>
          </a:p>
          <a:p>
            <a:pPr marL="0" marR="0" lvl="0" indent="0" algn="ctr" defTabSz="68584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Service</a:t>
            </a:r>
          </a:p>
        </p:txBody>
      </p:sp>
      <p:sp>
        <p:nvSpPr>
          <p:cNvPr id="228" name="Freeform 2">
            <a:extLst>
              <a:ext uri="{FF2B5EF4-FFF2-40B4-BE49-F238E27FC236}">
                <a16:creationId xmlns:a16="http://schemas.microsoft.com/office/drawing/2014/main" id="{637C0297-7B8B-5869-641F-094537676CA2}"/>
              </a:ext>
              <a:ext uri="{C183D7F6-B498-43B3-948B-1728B52AA6E4}">
                <adec:decorative xmlns:adec="http://schemas.microsoft.com/office/drawing/2017/decorative" val="1"/>
              </a:ext>
            </a:extLst>
          </p:cNvPr>
          <p:cNvSpPr>
            <a:spLocks noChangeArrowheads="1"/>
          </p:cNvSpPr>
          <p:nvPr/>
        </p:nvSpPr>
        <p:spPr bwMode="auto">
          <a:xfrm>
            <a:off x="2164740" y="3266666"/>
            <a:ext cx="5699381" cy="75438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99990" tIns="27000" rIns="99990" bIns="79992" numCol="1" spcCol="0" rtlCol="0" fromWordArt="0" anchor="t" anchorCtr="0" forceAA="0" compatLnSpc="1">
            <a:prstTxWarp prst="textNoShape">
              <a:avLst/>
            </a:prstTxWarp>
            <a:noAutofit/>
          </a:bodyPr>
          <a:lstStyle/>
          <a:p>
            <a:pPr marL="0" marR="0" lvl="0" indent="0" algn="ctr" defTabSz="509865" rtl="0" eaLnBrk="1" fontAlgn="auto" latinLnBrk="0" hangingPunct="1">
              <a:lnSpc>
                <a:spcPct val="100000"/>
              </a:lnSpc>
              <a:spcBef>
                <a:spcPts val="0"/>
              </a:spcBef>
              <a:spcAft>
                <a:spcPts val="0"/>
              </a:spcAft>
              <a:buClrTx/>
              <a:buSzTx/>
              <a:buFontTx/>
              <a:buNone/>
              <a:tabLst/>
              <a:defRPr/>
            </a:pPr>
            <a:endParaRPr kumimoji="0" lang="en-US" sz="1094"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sp>
        <p:nvSpPr>
          <p:cNvPr id="237" name="TextBox 236">
            <a:extLst>
              <a:ext uri="{FF2B5EF4-FFF2-40B4-BE49-F238E27FC236}">
                <a16:creationId xmlns:a16="http://schemas.microsoft.com/office/drawing/2014/main" id="{0F04C122-448B-ED91-1713-129B6E063CBF}"/>
              </a:ext>
            </a:extLst>
          </p:cNvPr>
          <p:cNvSpPr txBox="1"/>
          <p:nvPr/>
        </p:nvSpPr>
        <p:spPr>
          <a:xfrm>
            <a:off x="6745335" y="3792793"/>
            <a:ext cx="944169" cy="138499"/>
          </a:xfrm>
          <a:prstGeom prst="rect">
            <a:avLst/>
          </a:prstGeom>
          <a:noFill/>
        </p:spPr>
        <p:txBody>
          <a:bodyPr wrap="none" lIns="0" tIns="0" rIns="0" bIns="0" rtlCol="0">
            <a:spAutoFit/>
          </a:bodyPr>
          <a:lstStyle/>
          <a:p>
            <a:pPr marL="0" marR="0" lvl="0" indent="0" algn="ctr" defTabSz="68584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Immersive Reader </a:t>
            </a:r>
          </a:p>
        </p:txBody>
      </p:sp>
      <p:pic>
        <p:nvPicPr>
          <p:cNvPr id="238" name="Picture 237" descr="Immersive Reader">
            <a:extLst>
              <a:ext uri="{FF2B5EF4-FFF2-40B4-BE49-F238E27FC236}">
                <a16:creationId xmlns:a16="http://schemas.microsoft.com/office/drawing/2014/main" id="{3C0ED577-AE91-9A7D-571F-D44B1E9A36F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70690" y="3359740"/>
            <a:ext cx="279082" cy="279082"/>
          </a:xfrm>
          <a:prstGeom prst="rect">
            <a:avLst/>
          </a:prstGeom>
        </p:spPr>
      </p:pic>
      <p:sp>
        <p:nvSpPr>
          <p:cNvPr id="234" name="TextBox 233">
            <a:extLst>
              <a:ext uri="{FF2B5EF4-FFF2-40B4-BE49-F238E27FC236}">
                <a16:creationId xmlns:a16="http://schemas.microsoft.com/office/drawing/2014/main" id="{AC208AA6-864D-B0BD-5678-F1A1383B8856}"/>
              </a:ext>
            </a:extLst>
          </p:cNvPr>
          <p:cNvSpPr txBox="1"/>
          <p:nvPr/>
        </p:nvSpPr>
        <p:spPr>
          <a:xfrm>
            <a:off x="3891784" y="3792793"/>
            <a:ext cx="1147751" cy="138499"/>
          </a:xfrm>
          <a:prstGeom prst="rect">
            <a:avLst/>
          </a:prstGeom>
          <a:noFill/>
        </p:spPr>
        <p:txBody>
          <a:bodyPr wrap="none" lIns="0" tIns="0" rIns="0" bIns="0" rtlCol="0">
            <a:spAutoFit/>
          </a:bodyPr>
          <a:lstStyle/>
          <a:p>
            <a:pPr marL="0" marR="0" lvl="0" indent="0" algn="ctr" defTabSz="68584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Document Intelligence</a:t>
            </a:r>
          </a:p>
        </p:txBody>
      </p:sp>
      <p:pic>
        <p:nvPicPr>
          <p:cNvPr id="239" name="Graphic 238" descr="Form Recognizer">
            <a:extLst>
              <a:ext uri="{FF2B5EF4-FFF2-40B4-BE49-F238E27FC236}">
                <a16:creationId xmlns:a16="http://schemas.microsoft.com/office/drawing/2014/main" id="{B1F8EAD3-8914-EDB1-34D4-629798C552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28498" y="3359740"/>
            <a:ext cx="274320" cy="274320"/>
          </a:xfrm>
          <a:prstGeom prst="rect">
            <a:avLst/>
          </a:prstGeom>
        </p:spPr>
      </p:pic>
      <p:sp>
        <p:nvSpPr>
          <p:cNvPr id="232" name="TextBox 231">
            <a:extLst>
              <a:ext uri="{FF2B5EF4-FFF2-40B4-BE49-F238E27FC236}">
                <a16:creationId xmlns:a16="http://schemas.microsoft.com/office/drawing/2014/main" id="{0B6D9E71-CAAA-25D1-9174-698C5C5B9148}"/>
              </a:ext>
            </a:extLst>
          </p:cNvPr>
          <p:cNvSpPr txBox="1"/>
          <p:nvPr/>
        </p:nvSpPr>
        <p:spPr>
          <a:xfrm>
            <a:off x="2335200" y="3792793"/>
            <a:ext cx="561051" cy="138499"/>
          </a:xfrm>
          <a:prstGeom prst="rect">
            <a:avLst/>
          </a:prstGeom>
          <a:noFill/>
        </p:spPr>
        <p:txBody>
          <a:bodyPr wrap="none" lIns="0" tIns="0" rIns="0" bIns="0" rtlCol="0">
            <a:spAutoFit/>
          </a:bodyPr>
          <a:lstStyle/>
          <a:p>
            <a:pPr marL="0" marR="0" lvl="0" indent="0" algn="ctr" defTabSz="68584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240" name="Graphic 239" descr="Bot Service">
            <a:extLst>
              <a:ext uri="{FF2B5EF4-FFF2-40B4-BE49-F238E27FC236}">
                <a16:creationId xmlns:a16="http://schemas.microsoft.com/office/drawing/2014/main" id="{C4077C7F-8E35-843B-566A-38BC0CDBCE5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49757" y="3359741"/>
            <a:ext cx="274320" cy="274322"/>
          </a:xfrm>
          <a:prstGeom prst="rect">
            <a:avLst/>
          </a:prstGeom>
        </p:spPr>
      </p:pic>
      <p:sp>
        <p:nvSpPr>
          <p:cNvPr id="235" name="TextBox 234">
            <a:extLst>
              <a:ext uri="{FF2B5EF4-FFF2-40B4-BE49-F238E27FC236}">
                <a16:creationId xmlns:a16="http://schemas.microsoft.com/office/drawing/2014/main" id="{FAD56C0D-A25B-2F69-349A-4626C65B43BF}"/>
              </a:ext>
            </a:extLst>
          </p:cNvPr>
          <p:cNvSpPr txBox="1"/>
          <p:nvPr/>
        </p:nvSpPr>
        <p:spPr>
          <a:xfrm>
            <a:off x="5111005" y="3792793"/>
            <a:ext cx="705322" cy="138499"/>
          </a:xfrm>
          <a:prstGeom prst="rect">
            <a:avLst/>
          </a:prstGeom>
          <a:noFill/>
        </p:spPr>
        <p:txBody>
          <a:bodyPr wrap="none" lIns="0" tIns="0" rIns="0" bIns="0" rtlCol="0">
            <a:spAutoFit/>
          </a:bodyPr>
          <a:lstStyle/>
          <a:p>
            <a:pPr marL="0" marR="0" lvl="0" indent="0" algn="ctr" defTabSz="68584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Video Indexer</a:t>
            </a:r>
          </a:p>
        </p:txBody>
      </p:sp>
      <p:pic>
        <p:nvPicPr>
          <p:cNvPr id="241" name="Graphic 240" descr="video indexer icon">
            <a:extLst>
              <a:ext uri="{FF2B5EF4-FFF2-40B4-BE49-F238E27FC236}">
                <a16:creationId xmlns:a16="http://schemas.microsoft.com/office/drawing/2014/main" id="{4CA26F3A-464F-26F9-647F-1B4924AA1C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24915" y="3359741"/>
            <a:ext cx="274320" cy="274322"/>
          </a:xfrm>
          <a:prstGeom prst="rect">
            <a:avLst/>
          </a:prstGeom>
        </p:spPr>
      </p:pic>
      <p:sp>
        <p:nvSpPr>
          <p:cNvPr id="236" name="TextBox 235">
            <a:extLst>
              <a:ext uri="{FF2B5EF4-FFF2-40B4-BE49-F238E27FC236}">
                <a16:creationId xmlns:a16="http://schemas.microsoft.com/office/drawing/2014/main" id="{36F4E90D-3FF7-8A56-F10B-F47DAB4738AF}"/>
              </a:ext>
            </a:extLst>
          </p:cNvPr>
          <p:cNvSpPr txBox="1"/>
          <p:nvPr/>
        </p:nvSpPr>
        <p:spPr>
          <a:xfrm>
            <a:off x="5888596" y="3792793"/>
            <a:ext cx="785472" cy="138499"/>
          </a:xfrm>
          <a:prstGeom prst="rect">
            <a:avLst/>
          </a:prstGeom>
          <a:noFill/>
        </p:spPr>
        <p:txBody>
          <a:bodyPr wrap="none" lIns="0" tIns="0" rIns="0" bIns="0" rtlCol="0">
            <a:spAutoFit/>
          </a:bodyPr>
          <a:lstStyle/>
          <a:p>
            <a:pPr marL="0" marR="0" lvl="0" indent="0" algn="ctr" defTabSz="68584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242" name="Graphic 241" descr="Metrics Advisor graphic">
            <a:extLst>
              <a:ext uri="{FF2B5EF4-FFF2-40B4-BE49-F238E27FC236}">
                <a16:creationId xmlns:a16="http://schemas.microsoft.com/office/drawing/2014/main" id="{53CD5C4D-1A8B-A622-55C1-D9924FF532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46771" y="3359740"/>
            <a:ext cx="274320" cy="274320"/>
          </a:xfrm>
          <a:prstGeom prst="rect">
            <a:avLst/>
          </a:prstGeom>
        </p:spPr>
      </p:pic>
      <p:sp>
        <p:nvSpPr>
          <p:cNvPr id="233" name="TextBox 232">
            <a:extLst>
              <a:ext uri="{FF2B5EF4-FFF2-40B4-BE49-F238E27FC236}">
                <a16:creationId xmlns:a16="http://schemas.microsoft.com/office/drawing/2014/main" id="{C50B60AA-CC26-2B34-ADED-7A703C35B866}"/>
              </a:ext>
            </a:extLst>
          </p:cNvPr>
          <p:cNvSpPr txBox="1"/>
          <p:nvPr/>
        </p:nvSpPr>
        <p:spPr>
          <a:xfrm>
            <a:off x="2993568" y="3792793"/>
            <a:ext cx="801502" cy="138499"/>
          </a:xfrm>
          <a:prstGeom prst="rect">
            <a:avLst/>
          </a:prstGeom>
          <a:noFill/>
        </p:spPr>
        <p:txBody>
          <a:bodyPr wrap="none" lIns="0" tIns="0" rIns="0" bIns="0" rtlCol="0">
            <a:spAutoFit/>
          </a:bodyPr>
          <a:lstStyle/>
          <a:p>
            <a:pPr marL="0" marR="0" lvl="0" indent="0" algn="ctr" defTabSz="68584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Azure AI Search</a:t>
            </a:r>
          </a:p>
        </p:txBody>
      </p:sp>
      <p:pic>
        <p:nvPicPr>
          <p:cNvPr id="243" name="Graphic 242" descr="Cognitive Search graphic">
            <a:extLst>
              <a:ext uri="{FF2B5EF4-FFF2-40B4-BE49-F238E27FC236}">
                <a16:creationId xmlns:a16="http://schemas.microsoft.com/office/drawing/2014/main" id="{6512B17B-DBD5-63ED-134E-2364E6102C6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257156" y="3359741"/>
            <a:ext cx="274320" cy="274322"/>
          </a:xfrm>
          <a:prstGeom prst="rect">
            <a:avLst/>
          </a:prstGeom>
        </p:spPr>
      </p:pic>
      <p:sp>
        <p:nvSpPr>
          <p:cNvPr id="35" name="Right Bracket 34">
            <a:extLst>
              <a:ext uri="{FF2B5EF4-FFF2-40B4-BE49-F238E27FC236}">
                <a16:creationId xmlns:a16="http://schemas.microsoft.com/office/drawing/2014/main" id="{33EB235D-9C68-2FD5-BDC2-8BB9D245BA89}"/>
              </a:ext>
              <a:ext uri="{C183D7F6-B498-43B3-948B-1728B52AA6E4}">
                <adec:decorative xmlns:adec="http://schemas.microsoft.com/office/drawing/2017/decorative" val="1"/>
              </a:ext>
            </a:extLst>
          </p:cNvPr>
          <p:cNvSpPr/>
          <p:nvPr/>
        </p:nvSpPr>
        <p:spPr>
          <a:xfrm>
            <a:off x="7954697" y="3266666"/>
            <a:ext cx="270129" cy="2405397"/>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23" rtl="0" eaLnBrk="1" fontAlgn="auto" latinLnBrk="0" hangingPunct="1">
              <a:lnSpc>
                <a:spcPct val="100000"/>
              </a:lnSpc>
              <a:spcBef>
                <a:spcPts val="0"/>
              </a:spcBef>
              <a:spcAft>
                <a:spcPts val="0"/>
              </a:spcAft>
              <a:buClrTx/>
              <a:buSzTx/>
              <a:buFontTx/>
              <a:buNone/>
              <a:tabLst/>
              <a:defRPr/>
            </a:pPr>
            <a:endParaRPr kumimoji="0" lang="en-US" sz="132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FD62F3F9-151D-1808-56C3-4845674DBB08}"/>
              </a:ext>
              <a:ext uri="{C183D7F6-B498-43B3-948B-1728B52AA6E4}">
                <adec:decorative xmlns:adec="http://schemas.microsoft.com/office/drawing/2017/decorative" val="1"/>
              </a:ext>
            </a:extLst>
          </p:cNvPr>
          <p:cNvSpPr/>
          <p:nvPr/>
        </p:nvSpPr>
        <p:spPr bwMode="auto">
          <a:xfrm>
            <a:off x="8013161" y="4138675"/>
            <a:ext cx="863535" cy="779009"/>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404"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descr="Graphic of Developers and Data Scientists">
            <a:extLst>
              <a:ext uri="{FF2B5EF4-FFF2-40B4-BE49-F238E27FC236}">
                <a16:creationId xmlns:a16="http://schemas.microsoft.com/office/drawing/2014/main" id="{B99CD628-6919-F85E-911B-5F946CB2891C}"/>
              </a:ext>
            </a:extLst>
          </p:cNvPr>
          <p:cNvGrpSpPr/>
          <p:nvPr/>
        </p:nvGrpSpPr>
        <p:grpSpPr>
          <a:xfrm>
            <a:off x="8025985" y="4210372"/>
            <a:ext cx="793080" cy="542894"/>
            <a:chOff x="70690" y="4603614"/>
            <a:chExt cx="1057440" cy="723858"/>
          </a:xfrm>
        </p:grpSpPr>
        <p:sp>
          <p:nvSpPr>
            <p:cNvPr id="204" name="TextBox 203">
              <a:extLst>
                <a:ext uri="{FF2B5EF4-FFF2-40B4-BE49-F238E27FC236}">
                  <a16:creationId xmlns:a16="http://schemas.microsoft.com/office/drawing/2014/main" id="{1198A5BE-DC16-CE93-03EC-A4A8328E04A6}"/>
                </a:ext>
              </a:extLst>
            </p:cNvPr>
            <p:cNvSpPr txBox="1"/>
            <p:nvPr/>
          </p:nvSpPr>
          <p:spPr>
            <a:xfrm>
              <a:off x="70690" y="4995074"/>
              <a:ext cx="1057440" cy="332398"/>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marL="0" marR="0" lvl="0" indent="0" algn="ctr" defTabSz="555538"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Developers &amp; Data Scientists </a:t>
              </a: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131145" y="-14404"/>
                <a:ext cx="394711" cy="394711"/>
              </a:xfrm>
              <a:prstGeom prst="rect">
                <a:avLst/>
              </a:prstGeom>
            </p:spPr>
          </p:pic>
        </p:grpSp>
      </p:grpSp>
      <p:sp>
        <p:nvSpPr>
          <p:cNvPr id="36" name="Right Bracket 35">
            <a:extLst>
              <a:ext uri="{FF2B5EF4-FFF2-40B4-BE49-F238E27FC236}">
                <a16:creationId xmlns:a16="http://schemas.microsoft.com/office/drawing/2014/main" id="{1DCC3A10-09EC-B10B-E3F8-97C6ADFA084E}"/>
              </a:ext>
              <a:ext uri="{C183D7F6-B498-43B3-948B-1728B52AA6E4}">
                <adec:decorative xmlns:adec="http://schemas.microsoft.com/office/drawing/2017/decorative" val="1"/>
              </a:ext>
            </a:extLst>
          </p:cNvPr>
          <p:cNvSpPr/>
          <p:nvPr/>
        </p:nvSpPr>
        <p:spPr>
          <a:xfrm>
            <a:off x="7951153" y="1615649"/>
            <a:ext cx="270129" cy="1579319"/>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23" rtl="0" eaLnBrk="1" fontAlgn="auto" latinLnBrk="0" hangingPunct="1">
              <a:lnSpc>
                <a:spcPct val="100000"/>
              </a:lnSpc>
              <a:spcBef>
                <a:spcPts val="0"/>
              </a:spcBef>
              <a:spcAft>
                <a:spcPts val="0"/>
              </a:spcAft>
              <a:buClrTx/>
              <a:buSzTx/>
              <a:buFontTx/>
              <a:buNone/>
              <a:tabLst/>
              <a:defRPr/>
            </a:pPr>
            <a:endParaRPr kumimoji="0" lang="en-US" sz="132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0FA6CAA3-BA7A-A1E9-37A8-C2D7463A047E}"/>
              </a:ext>
              <a:ext uri="{C183D7F6-B498-43B3-948B-1728B52AA6E4}">
                <adec:decorative xmlns:adec="http://schemas.microsoft.com/office/drawing/2017/decorative" val="1"/>
              </a:ext>
            </a:extLst>
          </p:cNvPr>
          <p:cNvSpPr/>
          <p:nvPr/>
        </p:nvSpPr>
        <p:spPr bwMode="auto">
          <a:xfrm>
            <a:off x="7991429" y="2074618"/>
            <a:ext cx="885267" cy="66138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404"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descr="Graphic of Business Users">
            <a:extLst>
              <a:ext uri="{FF2B5EF4-FFF2-40B4-BE49-F238E27FC236}">
                <a16:creationId xmlns:a16="http://schemas.microsoft.com/office/drawing/2014/main" id="{BC5F570D-0172-7721-0F2C-8625FCC4C1D8}"/>
              </a:ext>
            </a:extLst>
          </p:cNvPr>
          <p:cNvGrpSpPr/>
          <p:nvPr/>
        </p:nvGrpSpPr>
        <p:grpSpPr>
          <a:xfrm>
            <a:off x="7991429" y="2147632"/>
            <a:ext cx="517354" cy="540269"/>
            <a:chOff x="10065331" y="1702953"/>
            <a:chExt cx="689805" cy="720359"/>
          </a:xfrm>
        </p:grpSpPr>
        <p:sp>
          <p:nvSpPr>
            <p:cNvPr id="211" name="TextBox 210">
              <a:extLst>
                <a:ext uri="{FF2B5EF4-FFF2-40B4-BE49-F238E27FC236}">
                  <a16:creationId xmlns:a16="http://schemas.microsoft.com/office/drawing/2014/main" id="{6452D088-4CBD-A381-2B8E-AE603AB1EB48}"/>
                </a:ext>
              </a:extLst>
            </p:cNvPr>
            <p:cNvSpPr txBox="1"/>
            <p:nvPr/>
          </p:nvSpPr>
          <p:spPr>
            <a:xfrm>
              <a:off x="10065331" y="2090913"/>
              <a:ext cx="689805" cy="332399"/>
            </a:xfrm>
            <a:prstGeom prst="rect">
              <a:avLst/>
            </a:prstGeom>
            <a:noFill/>
          </p:spPr>
          <p:txBody>
            <a:bodyPr wrap="square" lIns="0" tIns="0" rIns="0" bIns="0" rtlCol="0">
              <a:spAutoFit/>
            </a:bodyPr>
            <a:lstStyle/>
            <a:p>
              <a:pPr marL="0" marR="0" lvl="0" indent="0" algn="ctr" defTabSz="555538"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Business Users</a:t>
              </a: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53860" y="-1838330"/>
                <a:ext cx="394711" cy="394711"/>
              </a:xfrm>
              <a:prstGeom prst="rect">
                <a:avLst/>
              </a:prstGeom>
            </p:spPr>
          </p:pic>
        </p:grpSp>
      </p:grpSp>
      <p:sp>
        <p:nvSpPr>
          <p:cNvPr id="5" name="Frame 4">
            <a:extLst>
              <a:ext uri="{FF2B5EF4-FFF2-40B4-BE49-F238E27FC236}">
                <a16:creationId xmlns:a16="http://schemas.microsoft.com/office/drawing/2014/main" id="{7FB0D68E-600D-D2BC-B81E-6BD951393825}"/>
              </a:ext>
              <a:ext uri="{C183D7F6-B498-43B3-948B-1728B52AA6E4}">
                <adec:decorative xmlns:adec="http://schemas.microsoft.com/office/drawing/2017/decorative" val="1"/>
              </a:ext>
            </a:extLst>
          </p:cNvPr>
          <p:cNvSpPr/>
          <p:nvPr/>
        </p:nvSpPr>
        <p:spPr bwMode="auto">
          <a:xfrm>
            <a:off x="3814628" y="3268260"/>
            <a:ext cx="1330849" cy="772880"/>
          </a:xfrm>
          <a:prstGeom prst="frame">
            <a:avLst>
              <a:gd name="adj1" fmla="val 9149"/>
            </a:avLst>
          </a:prstGeom>
          <a:gradFill>
            <a:gsLst>
              <a:gs pos="0">
                <a:srgbClr val="8DC8E8"/>
              </a:gs>
              <a:gs pos="100000">
                <a:srgbClr val="CD98CF"/>
              </a:gs>
            </a:gsLst>
            <a:lin ang="2700000" scaled="0"/>
          </a:gradFill>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191" b="0" i="0" u="none" strike="noStrike" kern="0" cap="none" spc="0" normalizeH="0" baseline="0" noProof="0" err="1">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461234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0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1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0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1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1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P spid="229" grpId="0"/>
      <p:bldP spid="231" grpId="0"/>
      <p:bldP spid="304" grpId="0"/>
      <p:bldP spid="305" grpId="0"/>
      <p:bldP spid="309" grpId="0"/>
      <p:bldP spid="311" grpId="0"/>
      <p:bldP spid="313" grpId="0"/>
      <p:bldP spid="226" grpId="0" animBg="1"/>
      <p:bldP spid="227" grpId="0" animBg="1"/>
      <p:bldP spid="298" grpId="0"/>
      <p:bldP spid="299" grpId="0"/>
      <p:bldP spid="300" grpId="0"/>
      <p:bldP spid="301" grpId="0"/>
      <p:bldP spid="302" grpId="0"/>
      <p:bldP spid="228" grpId="0" animBg="1"/>
      <p:bldP spid="237" grpId="0"/>
      <p:bldP spid="234" grpId="0"/>
      <p:bldP spid="232" grpId="0"/>
      <p:bldP spid="235" grpId="0"/>
      <p:bldP spid="236" grpId="0"/>
      <p:bldP spid="233" grpId="0"/>
      <p:bldP spid="35" grpId="0" animBg="1"/>
      <p:bldP spid="203" grpId="0" animBg="1"/>
      <p:bldP spid="36" grpId="0" animBg="1"/>
      <p:bldP spid="210"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A272-A32F-648B-DA5E-CEAC46B42F84}"/>
              </a:ext>
            </a:extLst>
          </p:cNvPr>
          <p:cNvSpPr>
            <a:spLocks noGrp="1"/>
          </p:cNvSpPr>
          <p:nvPr>
            <p:ph type="title"/>
          </p:nvPr>
        </p:nvSpPr>
        <p:spPr/>
        <p:txBody>
          <a:bodyPr/>
          <a:lstStyle/>
          <a:p>
            <a:r>
              <a:rPr lang="en-US" dirty="0">
                <a:latin typeface="Montserrat Semi Bold"/>
              </a:rPr>
              <a:t>Model options.</a:t>
            </a:r>
          </a:p>
        </p:txBody>
      </p:sp>
      <p:graphicFrame>
        <p:nvGraphicFramePr>
          <p:cNvPr id="13" name="Content Placeholder 2">
            <a:extLst>
              <a:ext uri="{FF2B5EF4-FFF2-40B4-BE49-F238E27FC236}">
                <a16:creationId xmlns:a16="http://schemas.microsoft.com/office/drawing/2014/main" id="{E9C17BBF-B900-0DF1-F6C6-3E5EFEC78E35}"/>
              </a:ext>
            </a:extLst>
          </p:cNvPr>
          <p:cNvGraphicFramePr>
            <a:graphicFrameLocks noGrp="1"/>
          </p:cNvGraphicFramePr>
          <p:nvPr>
            <p:ph idx="1"/>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76F85D2E-A612-E373-633D-946C7F498940}"/>
              </a:ext>
            </a:extLst>
          </p:cNvPr>
          <p:cNvSpPr/>
          <p:nvPr/>
        </p:nvSpPr>
        <p:spPr bwMode="auto">
          <a:xfrm>
            <a:off x="-21336" y="6281874"/>
            <a:ext cx="9211056" cy="546496"/>
          </a:xfrm>
          <a:prstGeom prst="rect">
            <a:avLst/>
          </a:prstGeom>
          <a:solidFill>
            <a:srgbClr val="00ADEF"/>
          </a:solidFill>
          <a:ln>
            <a:noFill/>
          </a:ln>
        </p:spPr>
        <p:txBody>
          <a:bodyPr vert="horz" wrap="square" lIns="68580" tIns="34290" rIns="68580" bIns="34290" numCol="1" rtlCol="0" anchor="t" anchorCtr="0" compatLnSpc="1">
            <a:prstTxWarp prst="textNoShape">
              <a:avLst/>
            </a:prstTxWarp>
          </a:bodyPr>
          <a:lstStyle/>
          <a:p>
            <a:pPr algn="ctr"/>
            <a:endParaRPr lang="fr-CA" sz="1350"/>
          </a:p>
        </p:txBody>
      </p:sp>
      <p:sp>
        <p:nvSpPr>
          <p:cNvPr id="8" name="Rectangle 7">
            <a:extLst>
              <a:ext uri="{FF2B5EF4-FFF2-40B4-BE49-F238E27FC236}">
                <a16:creationId xmlns:a16="http://schemas.microsoft.com/office/drawing/2014/main" id="{A7175A63-74B4-6D10-14B2-6F56B30125F1}"/>
              </a:ext>
            </a:extLst>
          </p:cNvPr>
          <p:cNvSpPr/>
          <p:nvPr/>
        </p:nvSpPr>
        <p:spPr bwMode="auto">
          <a:xfrm rot="5400000">
            <a:off x="4497107" y="2165388"/>
            <a:ext cx="174170" cy="9211054"/>
          </a:xfrm>
          <a:prstGeom prst="rect">
            <a:avLst/>
          </a:prstGeom>
          <a:solidFill>
            <a:srgbClr val="214368"/>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a:p>
        </p:txBody>
      </p:sp>
      <p:pic>
        <p:nvPicPr>
          <p:cNvPr id="9" name="Picture Placeholder 32" descr="A picture containing object&#10;&#10;Description generated with high confidence">
            <a:extLst>
              <a:ext uri="{FF2B5EF4-FFF2-40B4-BE49-F238E27FC236}">
                <a16:creationId xmlns:a16="http://schemas.microsoft.com/office/drawing/2014/main" id="{F2E91F52-7DD4-D223-43D1-3DBBD1B5582C}"/>
              </a:ext>
            </a:extLst>
          </p:cNvPr>
          <p:cNvPicPr>
            <a:picLocks noChangeAspect="1"/>
          </p:cNvPicPr>
          <p:nvPr/>
        </p:nvPicPr>
        <p:blipFill rotWithShape="1">
          <a:blip r:embed="rId7">
            <a:extLst>
              <a:ext uri="{28A0092B-C50C-407E-A947-70E740481C1C}">
                <a14:useLocalDpi xmlns:a14="http://schemas.microsoft.com/office/drawing/2010/main" val="0"/>
              </a:ext>
            </a:extLst>
          </a:blip>
          <a:srcRect l="3280" r="4685"/>
          <a:stretch/>
        </p:blipFill>
        <p:spPr>
          <a:xfrm>
            <a:off x="8545252" y="6317950"/>
            <a:ext cx="523385" cy="596285"/>
          </a:xfrm>
          <a:prstGeom prst="rect">
            <a:avLst/>
          </a:prstGeom>
        </p:spPr>
      </p:pic>
    </p:spTree>
    <p:extLst>
      <p:ext uri="{BB962C8B-B14F-4D97-AF65-F5344CB8AC3E}">
        <p14:creationId xmlns:p14="http://schemas.microsoft.com/office/powerpoint/2010/main" val="1380323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60D23DB-FDF8-60EC-4A84-6AADD4D1168D}"/>
              </a:ext>
            </a:extLst>
          </p:cNvPr>
          <p:cNvSpPr>
            <a:spLocks noGrp="1"/>
          </p:cNvSpPr>
          <p:nvPr>
            <p:ph type="pic" sz="quarter" idx="10"/>
          </p:nvPr>
        </p:nvSpPr>
        <p:spPr/>
        <p:txBody>
          <a:bodyPr/>
          <a:lstStyle/>
          <a:p>
            <a:endParaRPr lang="en-US" dirty="0"/>
          </a:p>
        </p:txBody>
      </p:sp>
      <p:sp>
        <p:nvSpPr>
          <p:cNvPr id="57" name="Freeform: Shape 56"/>
          <p:cNvSpPr/>
          <p:nvPr/>
        </p:nvSpPr>
        <p:spPr bwMode="auto">
          <a:xfrm>
            <a:off x="0" y="2780607"/>
            <a:ext cx="9144000" cy="4077393"/>
          </a:xfrm>
          <a:custGeom>
            <a:avLst/>
            <a:gdLst>
              <a:gd name="connsiteX0" fmla="*/ 12192000 w 12192000"/>
              <a:gd name="connsiteY0" fmla="*/ 0 h 4789231"/>
              <a:gd name="connsiteX1" fmla="*/ 12192000 w 12192000"/>
              <a:gd name="connsiteY1" fmla="*/ 4789231 h 4789231"/>
              <a:gd name="connsiteX2" fmla="*/ 0 w 12192000"/>
              <a:gd name="connsiteY2" fmla="*/ 4789231 h 4789231"/>
              <a:gd name="connsiteX3" fmla="*/ 0 w 12192000"/>
              <a:gd name="connsiteY3" fmla="*/ 2489769 h 4789231"/>
            </a:gdLst>
            <a:ahLst/>
            <a:cxnLst>
              <a:cxn ang="0">
                <a:pos x="connsiteX0" y="connsiteY0"/>
              </a:cxn>
              <a:cxn ang="0">
                <a:pos x="connsiteX1" y="connsiteY1"/>
              </a:cxn>
              <a:cxn ang="0">
                <a:pos x="connsiteX2" y="connsiteY2"/>
              </a:cxn>
              <a:cxn ang="0">
                <a:pos x="connsiteX3" y="connsiteY3"/>
              </a:cxn>
            </a:cxnLst>
            <a:rect l="l" t="t" r="r" b="b"/>
            <a:pathLst>
              <a:path w="12192000" h="4789231">
                <a:moveTo>
                  <a:pt x="12192000" y="0"/>
                </a:moveTo>
                <a:lnTo>
                  <a:pt x="12192000" y="4789231"/>
                </a:lnTo>
                <a:lnTo>
                  <a:pt x="0" y="4789231"/>
                </a:lnTo>
                <a:lnTo>
                  <a:pt x="0" y="2489769"/>
                </a:lnTo>
                <a:close/>
              </a:path>
            </a:pathLst>
          </a:custGeom>
          <a:solidFill>
            <a:schemeClr val="accent2">
              <a:alpha val="73000"/>
            </a:schemeClr>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dirty="0"/>
          </a:p>
        </p:txBody>
      </p:sp>
      <p:sp>
        <p:nvSpPr>
          <p:cNvPr id="22" name="Right Triangle 21"/>
          <p:cNvSpPr/>
          <p:nvPr/>
        </p:nvSpPr>
        <p:spPr bwMode="auto">
          <a:xfrm>
            <a:off x="0" y="4236913"/>
            <a:ext cx="4729111" cy="2620730"/>
          </a:xfrm>
          <a:prstGeom prst="rtTriangle">
            <a:avLst/>
          </a:prstGeom>
          <a:solidFill>
            <a:schemeClr val="tx1">
              <a:alpha val="50000"/>
            </a:schemeClr>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a:p>
        </p:txBody>
      </p:sp>
      <p:pic>
        <p:nvPicPr>
          <p:cNvPr id="13" name="Picture 12">
            <a:extLst>
              <a:ext uri="{FF2B5EF4-FFF2-40B4-BE49-F238E27FC236}">
                <a16:creationId xmlns:a16="http://schemas.microsoft.com/office/drawing/2014/main" id="{2C0C0298-203F-46AD-B47E-3C45AD53A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4707" y="6337572"/>
            <a:ext cx="2267121" cy="451757"/>
          </a:xfrm>
          <a:prstGeom prst="rect">
            <a:avLst/>
          </a:prstGeom>
        </p:spPr>
      </p:pic>
      <p:sp>
        <p:nvSpPr>
          <p:cNvPr id="11" name="TextBox 10">
            <a:extLst>
              <a:ext uri="{FF2B5EF4-FFF2-40B4-BE49-F238E27FC236}">
                <a16:creationId xmlns:a16="http://schemas.microsoft.com/office/drawing/2014/main" id="{EC229064-415A-4E33-9123-CC14334CF393}"/>
              </a:ext>
            </a:extLst>
          </p:cNvPr>
          <p:cNvSpPr txBox="1">
            <a:spLocks/>
          </p:cNvSpPr>
          <p:nvPr/>
        </p:nvSpPr>
        <p:spPr>
          <a:xfrm>
            <a:off x="4237392" y="3754230"/>
            <a:ext cx="4914436" cy="2308324"/>
          </a:xfrm>
          <a:prstGeom prst="rect">
            <a:avLst/>
          </a:prstGeom>
          <a:noFill/>
          <a:effectLst/>
        </p:spPr>
        <p:txBody>
          <a:bodyPr wrap="square" rtlCol="0">
            <a:spAutoFit/>
          </a:bodyPr>
          <a:lstStyle/>
          <a:p>
            <a:r>
              <a:rPr lang="en-US" sz="4800" b="1" dirty="0">
                <a:solidFill>
                  <a:schemeClr val="bg1"/>
                </a:solidFill>
                <a:latin typeface="Montserrat" panose="02000505000000020004" pitchFamily="2" charset="0"/>
                <a:ea typeface="Open Sans" panose="020B0606030504020204" pitchFamily="34" charset="0"/>
                <a:cs typeface="Open Sans" panose="020B0606030504020204" pitchFamily="34" charset="0"/>
              </a:rPr>
              <a:t>Document analysis models</a:t>
            </a:r>
          </a:p>
        </p:txBody>
      </p:sp>
    </p:spTree>
    <p:extLst>
      <p:ext uri="{BB962C8B-B14F-4D97-AF65-F5344CB8AC3E}">
        <p14:creationId xmlns:p14="http://schemas.microsoft.com/office/powerpoint/2010/main" val="34315664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500"/>
                            </p:stCondLst>
                            <p:childTnLst>
                              <p:par>
                                <p:cTn id="13" presetID="12" presetClass="entr" presetSubtype="4"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p:tgtEl>
                                          <p:spTgt spid="22"/>
                                        </p:tgtEl>
                                        <p:attrNameLst>
                                          <p:attrName>ppt_y</p:attrName>
                                        </p:attrNameLst>
                                      </p:cBhvr>
                                      <p:tavLst>
                                        <p:tav tm="0">
                                          <p:val>
                                            <p:strVal val="#ppt_y+#ppt_h*1.125000"/>
                                          </p:val>
                                        </p:tav>
                                        <p:tav tm="100000">
                                          <p:val>
                                            <p:strVal val="#ppt_y"/>
                                          </p:val>
                                        </p:tav>
                                      </p:tavLst>
                                    </p:anim>
                                    <p:animEffect transition="in" filter="wipe(up)">
                                      <p:cBhvr>
                                        <p:cTn id="16" dur="500"/>
                                        <p:tgtEl>
                                          <p:spTgt spid="2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22" grpId="0"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A272-A32F-648B-DA5E-CEAC46B42F84}"/>
              </a:ext>
            </a:extLst>
          </p:cNvPr>
          <p:cNvSpPr>
            <a:spLocks noGrp="1"/>
          </p:cNvSpPr>
          <p:nvPr>
            <p:ph type="title"/>
          </p:nvPr>
        </p:nvSpPr>
        <p:spPr/>
        <p:txBody>
          <a:bodyPr/>
          <a:lstStyle/>
          <a:p>
            <a:r>
              <a:rPr lang="en-US" dirty="0">
                <a:latin typeface="Montserrat Semi Bold"/>
              </a:rPr>
              <a:t>Read model.</a:t>
            </a:r>
          </a:p>
        </p:txBody>
      </p:sp>
      <p:graphicFrame>
        <p:nvGraphicFramePr>
          <p:cNvPr id="11" name="Content Placeholder 2">
            <a:extLst>
              <a:ext uri="{FF2B5EF4-FFF2-40B4-BE49-F238E27FC236}">
                <a16:creationId xmlns:a16="http://schemas.microsoft.com/office/drawing/2014/main" id="{4D2CF3B7-8BA9-4CAE-45BE-F251F1F26888}"/>
              </a:ext>
            </a:extLst>
          </p:cNvPr>
          <p:cNvGraphicFramePr>
            <a:graphicFrameLocks noGrp="1"/>
          </p:cNvGraphicFramePr>
          <p:nvPr>
            <p:ph idx="1"/>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76F85D2E-A612-E373-633D-946C7F498940}"/>
              </a:ext>
            </a:extLst>
          </p:cNvPr>
          <p:cNvSpPr/>
          <p:nvPr/>
        </p:nvSpPr>
        <p:spPr bwMode="auto">
          <a:xfrm>
            <a:off x="-21336" y="6281874"/>
            <a:ext cx="9211056" cy="546496"/>
          </a:xfrm>
          <a:prstGeom prst="rect">
            <a:avLst/>
          </a:prstGeom>
          <a:solidFill>
            <a:srgbClr val="00ADEF"/>
          </a:solidFill>
          <a:ln>
            <a:noFill/>
          </a:ln>
        </p:spPr>
        <p:txBody>
          <a:bodyPr vert="horz" wrap="square" lIns="68580" tIns="34290" rIns="68580" bIns="34290" numCol="1" rtlCol="0" anchor="t" anchorCtr="0" compatLnSpc="1">
            <a:prstTxWarp prst="textNoShape">
              <a:avLst/>
            </a:prstTxWarp>
          </a:bodyPr>
          <a:lstStyle/>
          <a:p>
            <a:pPr algn="ctr"/>
            <a:endParaRPr lang="fr-CA" sz="1350"/>
          </a:p>
        </p:txBody>
      </p:sp>
      <p:sp>
        <p:nvSpPr>
          <p:cNvPr id="8" name="Rectangle 7">
            <a:extLst>
              <a:ext uri="{FF2B5EF4-FFF2-40B4-BE49-F238E27FC236}">
                <a16:creationId xmlns:a16="http://schemas.microsoft.com/office/drawing/2014/main" id="{A7175A63-74B4-6D10-14B2-6F56B30125F1}"/>
              </a:ext>
            </a:extLst>
          </p:cNvPr>
          <p:cNvSpPr/>
          <p:nvPr/>
        </p:nvSpPr>
        <p:spPr bwMode="auto">
          <a:xfrm rot="5400000">
            <a:off x="4497107" y="2165388"/>
            <a:ext cx="174170" cy="9211054"/>
          </a:xfrm>
          <a:prstGeom prst="rect">
            <a:avLst/>
          </a:prstGeom>
          <a:solidFill>
            <a:srgbClr val="214368"/>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a:p>
        </p:txBody>
      </p:sp>
      <p:pic>
        <p:nvPicPr>
          <p:cNvPr id="9" name="Picture Placeholder 32" descr="A picture containing object&#10;&#10;Description generated with high confidence">
            <a:extLst>
              <a:ext uri="{FF2B5EF4-FFF2-40B4-BE49-F238E27FC236}">
                <a16:creationId xmlns:a16="http://schemas.microsoft.com/office/drawing/2014/main" id="{F2E91F52-7DD4-D223-43D1-3DBBD1B5582C}"/>
              </a:ext>
            </a:extLst>
          </p:cNvPr>
          <p:cNvPicPr>
            <a:picLocks noChangeAspect="1"/>
          </p:cNvPicPr>
          <p:nvPr/>
        </p:nvPicPr>
        <p:blipFill rotWithShape="1">
          <a:blip r:embed="rId8">
            <a:extLst>
              <a:ext uri="{28A0092B-C50C-407E-A947-70E740481C1C}">
                <a14:useLocalDpi xmlns:a14="http://schemas.microsoft.com/office/drawing/2010/main" val="0"/>
              </a:ext>
            </a:extLst>
          </a:blip>
          <a:srcRect l="3280" r="4685"/>
          <a:stretch/>
        </p:blipFill>
        <p:spPr>
          <a:xfrm>
            <a:off x="8545252" y="6317950"/>
            <a:ext cx="523385" cy="596285"/>
          </a:xfrm>
          <a:prstGeom prst="rect">
            <a:avLst/>
          </a:prstGeom>
        </p:spPr>
      </p:pic>
    </p:spTree>
    <p:extLst>
      <p:ext uri="{BB962C8B-B14F-4D97-AF65-F5344CB8AC3E}">
        <p14:creationId xmlns:p14="http://schemas.microsoft.com/office/powerpoint/2010/main" val="1960547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A272-A32F-648B-DA5E-CEAC46B42F84}"/>
              </a:ext>
            </a:extLst>
          </p:cNvPr>
          <p:cNvSpPr>
            <a:spLocks noGrp="1"/>
          </p:cNvSpPr>
          <p:nvPr>
            <p:ph type="title"/>
          </p:nvPr>
        </p:nvSpPr>
        <p:spPr/>
        <p:txBody>
          <a:bodyPr/>
          <a:lstStyle/>
          <a:p>
            <a:r>
              <a:rPr lang="en-US" dirty="0">
                <a:latin typeface="Montserrat Semi Bold"/>
              </a:rPr>
              <a:t>Read model development options.</a:t>
            </a:r>
          </a:p>
        </p:txBody>
      </p:sp>
      <p:sp>
        <p:nvSpPr>
          <p:cNvPr id="3" name="Content Placeholder 2">
            <a:extLst>
              <a:ext uri="{FF2B5EF4-FFF2-40B4-BE49-F238E27FC236}">
                <a16:creationId xmlns:a16="http://schemas.microsoft.com/office/drawing/2014/main" id="{C53AE053-45D1-29FF-71DA-E3F6E8AE2EC7}"/>
              </a:ext>
            </a:extLst>
          </p:cNvPr>
          <p:cNvSpPr>
            <a:spLocks noGrp="1"/>
          </p:cNvSpPr>
          <p:nvPr>
            <p:ph idx="1"/>
          </p:nvPr>
        </p:nvSpPr>
        <p:spPr/>
        <p:txBody>
          <a:bodyPr>
            <a:normAutofit/>
          </a:bodyPr>
          <a:lstStyle/>
          <a:p>
            <a:pPr lvl="1"/>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p:txBody>
      </p:sp>
      <p:sp>
        <p:nvSpPr>
          <p:cNvPr id="7" name="Rectangle 6">
            <a:extLst>
              <a:ext uri="{FF2B5EF4-FFF2-40B4-BE49-F238E27FC236}">
                <a16:creationId xmlns:a16="http://schemas.microsoft.com/office/drawing/2014/main" id="{76F85D2E-A612-E373-633D-946C7F498940}"/>
              </a:ext>
            </a:extLst>
          </p:cNvPr>
          <p:cNvSpPr/>
          <p:nvPr/>
        </p:nvSpPr>
        <p:spPr bwMode="auto">
          <a:xfrm>
            <a:off x="-21336" y="6281874"/>
            <a:ext cx="9211056" cy="546496"/>
          </a:xfrm>
          <a:prstGeom prst="rect">
            <a:avLst/>
          </a:prstGeom>
          <a:solidFill>
            <a:srgbClr val="00ADEF"/>
          </a:solidFill>
          <a:ln>
            <a:noFill/>
          </a:ln>
        </p:spPr>
        <p:txBody>
          <a:bodyPr vert="horz" wrap="square" lIns="68580" tIns="34290" rIns="68580" bIns="34290" numCol="1" rtlCol="0" anchor="t" anchorCtr="0" compatLnSpc="1">
            <a:prstTxWarp prst="textNoShape">
              <a:avLst/>
            </a:prstTxWarp>
          </a:bodyPr>
          <a:lstStyle/>
          <a:p>
            <a:pPr algn="ctr"/>
            <a:endParaRPr lang="fr-CA" sz="1350"/>
          </a:p>
        </p:txBody>
      </p:sp>
      <p:sp>
        <p:nvSpPr>
          <p:cNvPr id="8" name="Rectangle 7">
            <a:extLst>
              <a:ext uri="{FF2B5EF4-FFF2-40B4-BE49-F238E27FC236}">
                <a16:creationId xmlns:a16="http://schemas.microsoft.com/office/drawing/2014/main" id="{A7175A63-74B4-6D10-14B2-6F56B30125F1}"/>
              </a:ext>
            </a:extLst>
          </p:cNvPr>
          <p:cNvSpPr/>
          <p:nvPr/>
        </p:nvSpPr>
        <p:spPr bwMode="auto">
          <a:xfrm rot="5400000">
            <a:off x="4497107" y="2165388"/>
            <a:ext cx="174170" cy="9211054"/>
          </a:xfrm>
          <a:prstGeom prst="rect">
            <a:avLst/>
          </a:prstGeom>
          <a:solidFill>
            <a:srgbClr val="214368"/>
          </a:solidFill>
          <a:ln w="63500" cap="flat">
            <a:noFill/>
            <a:prstDash val="solid"/>
            <a:miter lim="800000"/>
            <a:headEnd/>
            <a:tailEnd/>
          </a:ln>
        </p:spPr>
        <p:txBody>
          <a:bodyPr vert="horz" wrap="square" lIns="68580" tIns="34290" rIns="68580" bIns="34290" numCol="1" rtlCol="0" anchor="t" anchorCtr="0" compatLnSpc="1">
            <a:prstTxWarp prst="textNoShape">
              <a:avLst/>
            </a:prstTxWarp>
          </a:bodyPr>
          <a:lstStyle/>
          <a:p>
            <a:pPr algn="ctr"/>
            <a:endParaRPr lang="fr-CA" sz="1350"/>
          </a:p>
        </p:txBody>
      </p:sp>
      <p:pic>
        <p:nvPicPr>
          <p:cNvPr id="9" name="Picture Placeholder 32" descr="A picture containing object&#10;&#10;Description generated with high confidence">
            <a:extLst>
              <a:ext uri="{FF2B5EF4-FFF2-40B4-BE49-F238E27FC236}">
                <a16:creationId xmlns:a16="http://schemas.microsoft.com/office/drawing/2014/main" id="{F2E91F52-7DD4-D223-43D1-3DBBD1B5582C}"/>
              </a:ext>
            </a:extLst>
          </p:cNvPr>
          <p:cNvPicPr>
            <a:picLocks noChangeAspect="1"/>
          </p:cNvPicPr>
          <p:nvPr/>
        </p:nvPicPr>
        <p:blipFill rotWithShape="1">
          <a:blip r:embed="rId2">
            <a:extLst>
              <a:ext uri="{28A0092B-C50C-407E-A947-70E740481C1C}">
                <a14:useLocalDpi xmlns:a14="http://schemas.microsoft.com/office/drawing/2010/main" val="0"/>
              </a:ext>
            </a:extLst>
          </a:blip>
          <a:srcRect l="3280" r="4685"/>
          <a:stretch/>
        </p:blipFill>
        <p:spPr>
          <a:xfrm>
            <a:off x="8545252" y="6317950"/>
            <a:ext cx="523385" cy="596285"/>
          </a:xfrm>
          <a:prstGeom prst="rect">
            <a:avLst/>
          </a:prstGeom>
        </p:spPr>
      </p:pic>
      <p:graphicFrame>
        <p:nvGraphicFramePr>
          <p:cNvPr id="4" name="Table 3">
            <a:extLst>
              <a:ext uri="{FF2B5EF4-FFF2-40B4-BE49-F238E27FC236}">
                <a16:creationId xmlns:a16="http://schemas.microsoft.com/office/drawing/2014/main" id="{3F0A7F4E-DB26-4890-A412-9113D930ADA3}"/>
              </a:ext>
            </a:extLst>
          </p:cNvPr>
          <p:cNvGraphicFramePr>
            <a:graphicFrameLocks noGrp="1"/>
          </p:cNvGraphicFramePr>
          <p:nvPr>
            <p:extLst>
              <p:ext uri="{D42A27DB-BD31-4B8C-83A1-F6EECF244321}">
                <p14:modId xmlns:p14="http://schemas.microsoft.com/office/powerpoint/2010/main" val="2059566041"/>
              </p:ext>
            </p:extLst>
          </p:nvPr>
        </p:nvGraphicFramePr>
        <p:xfrm>
          <a:off x="628650" y="2625619"/>
          <a:ext cx="7886700" cy="2377440"/>
        </p:xfrm>
        <a:graphic>
          <a:graphicData uri="http://schemas.openxmlformats.org/drawingml/2006/table">
            <a:tbl>
              <a:tblPr/>
              <a:tblGrid>
                <a:gridCol w="2628900">
                  <a:extLst>
                    <a:ext uri="{9D8B030D-6E8A-4147-A177-3AD203B41FA5}">
                      <a16:colId xmlns:a16="http://schemas.microsoft.com/office/drawing/2014/main" val="893543137"/>
                    </a:ext>
                  </a:extLst>
                </a:gridCol>
                <a:gridCol w="2628900">
                  <a:extLst>
                    <a:ext uri="{9D8B030D-6E8A-4147-A177-3AD203B41FA5}">
                      <a16:colId xmlns:a16="http://schemas.microsoft.com/office/drawing/2014/main" val="1215509943"/>
                    </a:ext>
                  </a:extLst>
                </a:gridCol>
                <a:gridCol w="2628900">
                  <a:extLst>
                    <a:ext uri="{9D8B030D-6E8A-4147-A177-3AD203B41FA5}">
                      <a16:colId xmlns:a16="http://schemas.microsoft.com/office/drawing/2014/main" val="2316176744"/>
                    </a:ext>
                  </a:extLst>
                </a:gridCol>
              </a:tblGrid>
              <a:tr h="0">
                <a:tc>
                  <a:txBody>
                    <a:bodyPr/>
                    <a:lstStyle/>
                    <a:p>
                      <a:pPr algn="l" fontAlgn="t"/>
                      <a:r>
                        <a:rPr lang="en-US">
                          <a:effectLst/>
                        </a:rPr>
                        <a:t>Model</a:t>
                      </a:r>
                    </a:p>
                  </a:txBody>
                  <a:tcPr>
                    <a:lnL>
                      <a:noFill/>
                    </a:lnL>
                    <a:lnR>
                      <a:noFill/>
                    </a:lnR>
                    <a:lnT>
                      <a:noFill/>
                    </a:lnT>
                    <a:lnB>
                      <a:noFill/>
                    </a:lnB>
                  </a:tcPr>
                </a:tc>
                <a:tc>
                  <a:txBody>
                    <a:bodyPr/>
                    <a:lstStyle/>
                    <a:p>
                      <a:pPr algn="l" fontAlgn="t"/>
                      <a:r>
                        <a:rPr lang="en-US" dirty="0">
                          <a:effectLst/>
                        </a:rPr>
                        <a:t>Resources</a:t>
                      </a:r>
                    </a:p>
                  </a:txBody>
                  <a:tcPr>
                    <a:lnL>
                      <a:noFill/>
                    </a:lnL>
                    <a:lnR>
                      <a:noFill/>
                    </a:lnR>
                    <a:lnT>
                      <a:noFill/>
                    </a:lnT>
                    <a:lnB>
                      <a:noFill/>
                    </a:lnB>
                  </a:tcPr>
                </a:tc>
                <a:tc>
                  <a:txBody>
                    <a:bodyPr/>
                    <a:lstStyle/>
                    <a:p>
                      <a:pPr algn="l" fontAlgn="t"/>
                      <a:r>
                        <a:rPr lang="en-US">
                          <a:effectLst/>
                        </a:rPr>
                        <a:t>Model ID</a:t>
                      </a:r>
                    </a:p>
                  </a:txBody>
                  <a:tcPr>
                    <a:lnL>
                      <a:noFill/>
                    </a:lnL>
                    <a:lnR>
                      <a:noFill/>
                    </a:lnR>
                    <a:lnT>
                      <a:noFill/>
                    </a:lnT>
                    <a:lnB>
                      <a:noFill/>
                    </a:lnB>
                  </a:tcPr>
                </a:tc>
                <a:extLst>
                  <a:ext uri="{0D108BD9-81ED-4DB2-BD59-A6C34878D82A}">
                    <a16:rowId xmlns:a16="http://schemas.microsoft.com/office/drawing/2014/main" val="3957320128"/>
                  </a:ext>
                </a:extLst>
              </a:tr>
              <a:tr h="0">
                <a:tc>
                  <a:txBody>
                    <a:bodyPr/>
                    <a:lstStyle/>
                    <a:p>
                      <a:pPr algn="l" fontAlgn="t"/>
                      <a:r>
                        <a:rPr lang="en-US" b="1">
                          <a:effectLst/>
                        </a:rPr>
                        <a:t>Read model</a:t>
                      </a:r>
                      <a:endParaRPr lang="en-US">
                        <a:effectLst/>
                      </a:endParaRPr>
                    </a:p>
                  </a:txBody>
                  <a:tcPr>
                    <a:lnL>
                      <a:noFill/>
                    </a:lnL>
                    <a:lnR>
                      <a:noFill/>
                    </a:lnR>
                    <a:lnT>
                      <a:noFill/>
                    </a:lnT>
                    <a:lnB>
                      <a:noFill/>
                    </a:lnB>
                  </a:tcPr>
                </a:tc>
                <a:tc>
                  <a:txBody>
                    <a:bodyPr/>
                    <a:lstStyle/>
                    <a:p>
                      <a:pPr algn="l" fontAlgn="t">
                        <a:buFont typeface="Arial" panose="020B0604020202020204" pitchFamily="34" charset="0"/>
                        <a:buChar char="•"/>
                      </a:pPr>
                      <a:r>
                        <a:rPr lang="en-US" b="1" u="none" strike="noStrike" dirty="0">
                          <a:effectLst/>
                          <a:hlinkClick r:id="rId3"/>
                        </a:rPr>
                        <a:t>Document Intelligence Studio</a:t>
                      </a:r>
                      <a:endParaRPr lang="en-US" dirty="0">
                        <a:effectLst/>
                      </a:endParaRPr>
                    </a:p>
                    <a:p>
                      <a:pPr algn="l" fontAlgn="t">
                        <a:buFont typeface="Arial" panose="020B0604020202020204" pitchFamily="34" charset="0"/>
                        <a:buChar char="•"/>
                      </a:pPr>
                      <a:r>
                        <a:rPr lang="en-US" b="1" u="none" strike="noStrike" dirty="0">
                          <a:effectLst/>
                          <a:hlinkClick r:id="rId4"/>
                        </a:rPr>
                        <a:t>REST API</a:t>
                      </a:r>
                      <a:endParaRPr lang="en-US" dirty="0">
                        <a:effectLst/>
                      </a:endParaRPr>
                    </a:p>
                    <a:p>
                      <a:pPr algn="l" fontAlgn="t">
                        <a:buFont typeface="Arial" panose="020B0604020202020204" pitchFamily="34" charset="0"/>
                        <a:buChar char="•"/>
                      </a:pPr>
                      <a:r>
                        <a:rPr lang="en-US" b="1" u="none" strike="noStrike" dirty="0">
                          <a:effectLst/>
                          <a:hlinkClick r:id="rId5"/>
                        </a:rPr>
                        <a:t>C# SDK</a:t>
                      </a:r>
                      <a:endParaRPr lang="en-US" dirty="0">
                        <a:effectLst/>
                      </a:endParaRPr>
                    </a:p>
                    <a:p>
                      <a:pPr algn="l" fontAlgn="t">
                        <a:buFont typeface="Arial" panose="020B0604020202020204" pitchFamily="34" charset="0"/>
                        <a:buChar char="•"/>
                      </a:pPr>
                      <a:r>
                        <a:rPr lang="en-US" b="1" u="none" strike="noStrike" dirty="0">
                          <a:effectLst/>
                          <a:hlinkClick r:id="rId6"/>
                        </a:rPr>
                        <a:t>Python SDK</a:t>
                      </a:r>
                      <a:endParaRPr lang="en-US" dirty="0">
                        <a:effectLst/>
                      </a:endParaRPr>
                    </a:p>
                    <a:p>
                      <a:pPr algn="l" fontAlgn="t">
                        <a:buFont typeface="Arial" panose="020B0604020202020204" pitchFamily="34" charset="0"/>
                        <a:buChar char="•"/>
                      </a:pPr>
                      <a:r>
                        <a:rPr lang="en-US" b="1" u="none" strike="noStrike" dirty="0">
                          <a:effectLst/>
                          <a:hlinkClick r:id="rId7"/>
                        </a:rPr>
                        <a:t>Java SDK</a:t>
                      </a:r>
                      <a:endParaRPr lang="en-US" dirty="0">
                        <a:effectLst/>
                      </a:endParaRPr>
                    </a:p>
                    <a:p>
                      <a:pPr algn="l" fontAlgn="t">
                        <a:buFont typeface="Arial" panose="020B0604020202020204" pitchFamily="34" charset="0"/>
                        <a:buChar char="•"/>
                      </a:pPr>
                      <a:r>
                        <a:rPr lang="en-US" b="1" u="none" strike="noStrike" dirty="0">
                          <a:effectLst/>
                          <a:hlinkClick r:id="rId8"/>
                        </a:rPr>
                        <a:t>JavaScript</a:t>
                      </a:r>
                      <a:endParaRPr lang="en-US" dirty="0">
                        <a:effectLst/>
                      </a:endParaRPr>
                    </a:p>
                  </a:txBody>
                  <a:tcPr>
                    <a:lnL>
                      <a:noFill/>
                    </a:lnL>
                    <a:lnR>
                      <a:noFill/>
                    </a:lnR>
                    <a:lnT>
                      <a:noFill/>
                    </a:lnT>
                    <a:lnB>
                      <a:noFill/>
                    </a:lnB>
                  </a:tcPr>
                </a:tc>
                <a:tc>
                  <a:txBody>
                    <a:bodyPr/>
                    <a:lstStyle/>
                    <a:p>
                      <a:pPr algn="l" fontAlgn="t"/>
                      <a:r>
                        <a:rPr lang="en-US" b="1" dirty="0">
                          <a:effectLst/>
                        </a:rPr>
                        <a:t>prebuilt-read</a:t>
                      </a:r>
                      <a:endParaRPr lang="en-US" dirty="0">
                        <a:effectLst/>
                      </a:endParaRPr>
                    </a:p>
                  </a:txBody>
                  <a:tcPr>
                    <a:lnL>
                      <a:noFill/>
                    </a:lnL>
                    <a:lnR>
                      <a:noFill/>
                    </a:lnR>
                    <a:lnT>
                      <a:noFill/>
                    </a:lnT>
                    <a:lnB>
                      <a:noFill/>
                    </a:lnB>
                  </a:tcPr>
                </a:tc>
                <a:extLst>
                  <a:ext uri="{0D108BD9-81ED-4DB2-BD59-A6C34878D82A}">
                    <a16:rowId xmlns:a16="http://schemas.microsoft.com/office/drawing/2014/main" val="3262495904"/>
                  </a:ext>
                </a:extLst>
              </a:tr>
            </a:tbl>
          </a:graphicData>
        </a:graphic>
      </p:graphicFrame>
    </p:spTree>
    <p:extLst>
      <p:ext uri="{BB962C8B-B14F-4D97-AF65-F5344CB8AC3E}">
        <p14:creationId xmlns:p14="http://schemas.microsoft.com/office/powerpoint/2010/main" val="1467664648"/>
      </p:ext>
    </p:extLst>
  </p:cSld>
  <p:clrMapOvr>
    <a:masterClrMapping/>
  </p:clrMapOvr>
</p:sld>
</file>

<file path=ppt/theme/theme1.xml><?xml version="1.0" encoding="utf-8"?>
<a:theme xmlns:a="http://schemas.openxmlformats.org/drawingml/2006/main" name="Office Theme">
  <a:themeElements>
    <a:clrScheme name="Custom 10">
      <a:dk1>
        <a:srgbClr val="000000"/>
      </a:dk1>
      <a:lt1>
        <a:srgbClr val="FFFFFF"/>
      </a:lt1>
      <a:dk2>
        <a:srgbClr val="000000"/>
      </a:dk2>
      <a:lt2>
        <a:srgbClr val="FFFFFF"/>
      </a:lt2>
      <a:accent1>
        <a:srgbClr val="4BA7B4"/>
      </a:accent1>
      <a:accent2>
        <a:srgbClr val="00ADEF"/>
      </a:accent2>
      <a:accent3>
        <a:srgbClr val="214368"/>
      </a:accent3>
      <a:accent4>
        <a:srgbClr val="DA612E"/>
      </a:accent4>
      <a:accent5>
        <a:srgbClr val="4B5056"/>
      </a:accent5>
      <a:accent6>
        <a:srgbClr val="8F9190"/>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abric Community Conference 2024 Dark Theme">
  <a:themeElements>
    <a:clrScheme name="Custom 25">
      <a:dk1>
        <a:srgbClr val="091F2C"/>
      </a:dk1>
      <a:lt1>
        <a:srgbClr val="FFFFFF"/>
      </a:lt1>
      <a:dk2>
        <a:srgbClr val="215B61"/>
      </a:dk2>
      <a:lt2>
        <a:srgbClr val="FFFFFF"/>
      </a:lt2>
      <a:accent1>
        <a:srgbClr val="8DE971"/>
      </a:accent1>
      <a:accent2>
        <a:srgbClr val="8DC8E8"/>
      </a:accent2>
      <a:accent3>
        <a:srgbClr val="C4B3E2"/>
      </a:accent3>
      <a:accent4>
        <a:srgbClr val="D49DD6"/>
      </a:accent4>
      <a:accent5>
        <a:srgbClr val="FFB900"/>
      </a:accent5>
      <a:accent6>
        <a:srgbClr val="FFA38A"/>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24 Fabric Community Conference_Template_vFinal-Feb20  -  Read-Only" id="{D7D1ABE5-2AA0-41D9-91E9-B2B1D2730606}" vid="{CB045911-AD7A-44FA-8BDE-D8ECD36A8B8E}"/>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Custom 7">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17462</TotalTime>
  <Words>970</Words>
  <Application>Microsoft Office PowerPoint</Application>
  <PresentationFormat>On-screen Show (4:3)</PresentationFormat>
  <Paragraphs>300</Paragraphs>
  <Slides>37</Slides>
  <Notes>21</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37</vt:i4>
      </vt:variant>
    </vt:vector>
  </HeadingPairs>
  <TitlesOfParts>
    <vt:vector size="58" baseType="lpstr">
      <vt:lpstr>Aptos</vt:lpstr>
      <vt:lpstr>Aptos Display</vt:lpstr>
      <vt:lpstr>Arial</vt:lpstr>
      <vt:lpstr>Calibri</vt:lpstr>
      <vt:lpstr>Calibri Light</vt:lpstr>
      <vt:lpstr>Montserrat</vt:lpstr>
      <vt:lpstr>Montserrat Semi Bold</vt:lpstr>
      <vt:lpstr>Segoe Sans Display</vt:lpstr>
      <vt:lpstr>Segoe Sans Small</vt:lpstr>
      <vt:lpstr>Segoe Sans Small Semibold</vt:lpstr>
      <vt:lpstr>Segoe Sans Small Semilight</vt:lpstr>
      <vt:lpstr>Segoe Sans Text</vt:lpstr>
      <vt:lpstr>Segoe Sans Text Light</vt:lpstr>
      <vt:lpstr>Segoe Sans Text Semibold</vt:lpstr>
      <vt:lpstr>Segoe Sans Text Semilight</vt:lpstr>
      <vt:lpstr>Segoe UI</vt:lpstr>
      <vt:lpstr>Segoe UI Semibold</vt:lpstr>
      <vt:lpstr>Office Theme</vt:lpstr>
      <vt:lpstr>Custom Design</vt:lpstr>
      <vt:lpstr>Fabric Community Conference 2024 Dark Theme</vt:lpstr>
      <vt:lpstr>1_Office Theme</vt:lpstr>
      <vt:lpstr>PowerPoint Presentation</vt:lpstr>
      <vt:lpstr>PowerPoint Presentation</vt:lpstr>
      <vt:lpstr>Thank You TechBash 2024 Sponsors!</vt:lpstr>
      <vt:lpstr>Agenda.</vt:lpstr>
      <vt:lpstr>Azure AI</vt:lpstr>
      <vt:lpstr>Model options.</vt:lpstr>
      <vt:lpstr>PowerPoint Presentation</vt:lpstr>
      <vt:lpstr>Read model.</vt:lpstr>
      <vt:lpstr>Read model development options.</vt:lpstr>
      <vt:lpstr>Layout model.</vt:lpstr>
      <vt:lpstr>PowerPoint Presentation</vt:lpstr>
      <vt:lpstr>Layout model development options.</vt:lpstr>
      <vt:lpstr>General document model.</vt:lpstr>
      <vt:lpstr>Key-value pairs</vt:lpstr>
      <vt:lpstr>General document model development options.</vt:lpstr>
      <vt:lpstr>PowerPoint Presentation</vt:lpstr>
      <vt:lpstr>Available models.</vt:lpstr>
      <vt:lpstr>Available models.</vt:lpstr>
      <vt:lpstr>Development options.</vt:lpstr>
      <vt:lpstr>PowerPoint Presentation</vt:lpstr>
      <vt:lpstr>Custom template.</vt:lpstr>
      <vt:lpstr>Custom neural.</vt:lpstr>
      <vt:lpstr>Custom composed.</vt:lpstr>
      <vt:lpstr>Classification model.</vt:lpstr>
      <vt:lpstr>PowerPoint Presentation</vt:lpstr>
      <vt:lpstr>File formats.</vt:lpstr>
      <vt:lpstr>Model restrictions.</vt:lpstr>
      <vt:lpstr>Model restrictions.</vt:lpstr>
      <vt:lpstr>Data privacy and security.</vt:lpstr>
      <vt:lpstr>Retrieval-Augmented Generation (RAG).</vt:lpstr>
      <vt:lpstr>Retrieval-Augmented Generation (RAG).</vt:lpstr>
      <vt:lpstr>PowerPoint Presentation</vt:lpstr>
      <vt:lpstr>PowerPoint Presentation</vt:lpstr>
      <vt:lpstr>PowerPoint Presentation</vt:lpstr>
      <vt:lpstr>Useful links.</vt:lpstr>
      <vt:lpstr>Useful 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Dora Phillips</dc:creator>
  <cp:lastModifiedBy>Sam Gomez</cp:lastModifiedBy>
  <cp:revision>353</cp:revision>
  <cp:lastPrinted>2023-10-17T17:58:49Z</cp:lastPrinted>
  <dcterms:created xsi:type="dcterms:W3CDTF">2017-12-05T21:45:24Z</dcterms:created>
  <dcterms:modified xsi:type="dcterms:W3CDTF">2024-09-25T13:54:53Z</dcterms:modified>
</cp:coreProperties>
</file>